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75" r:id="rId2"/>
    <p:sldId id="305" r:id="rId3"/>
    <p:sldId id="442" r:id="rId4"/>
    <p:sldId id="464" r:id="rId5"/>
    <p:sldId id="435" r:id="rId6"/>
    <p:sldId id="445" r:id="rId7"/>
    <p:sldId id="443" r:id="rId8"/>
    <p:sldId id="465" r:id="rId9"/>
    <p:sldId id="453" r:id="rId10"/>
    <p:sldId id="470" r:id="rId11"/>
    <p:sldId id="454" r:id="rId12"/>
    <p:sldId id="436" r:id="rId13"/>
    <p:sldId id="456" r:id="rId14"/>
    <p:sldId id="444" r:id="rId15"/>
    <p:sldId id="455" r:id="rId16"/>
    <p:sldId id="457" r:id="rId17"/>
    <p:sldId id="440" r:id="rId18"/>
    <p:sldId id="452" r:id="rId19"/>
    <p:sldId id="447" r:id="rId20"/>
    <p:sldId id="448" r:id="rId21"/>
    <p:sldId id="468" r:id="rId22"/>
    <p:sldId id="449" r:id="rId23"/>
    <p:sldId id="460" r:id="rId24"/>
    <p:sldId id="461" r:id="rId25"/>
    <p:sldId id="462" r:id="rId26"/>
    <p:sldId id="463" r:id="rId27"/>
    <p:sldId id="467" r:id="rId28"/>
    <p:sldId id="459" r:id="rId29"/>
    <p:sldId id="466" r:id="rId30"/>
    <p:sldId id="441" r:id="rId31"/>
    <p:sldId id="469" r:id="rId32"/>
    <p:sldId id="413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&amp; sommaire" id="{D61C3F83-3C02-44FD-B2E7-B532C4F0EF5A}">
          <p14:sldIdLst>
            <p14:sldId id="375"/>
            <p14:sldId id="305"/>
          </p14:sldIdLst>
        </p14:section>
        <p14:section name="I. Contexte &amp; définition de la mission" id="{68A26C88-7F5A-44DA-9A14-5C7A7F4CC1A9}">
          <p14:sldIdLst>
            <p14:sldId id="442"/>
            <p14:sldId id="464"/>
          </p14:sldIdLst>
        </p14:section>
        <p14:section name="II. Nettoyage et traitement des données" id="{3F844AAA-D897-46D8-977F-38663569EBC5}">
          <p14:sldIdLst>
            <p14:sldId id="435"/>
            <p14:sldId id="445"/>
            <p14:sldId id="443"/>
            <p14:sldId id="465"/>
            <p14:sldId id="453"/>
            <p14:sldId id="470"/>
            <p14:sldId id="454"/>
          </p14:sldIdLst>
        </p14:section>
        <p14:section name="III. Analyse descriptive des variables" id="{6973EE2C-A705-465E-B920-68B966D09E93}">
          <p14:sldIdLst>
            <p14:sldId id="436"/>
            <p14:sldId id="456"/>
            <p14:sldId id="444"/>
            <p14:sldId id="455"/>
            <p14:sldId id="457"/>
          </p14:sldIdLst>
        </p14:section>
        <p14:section name="IV. Analyse de données bivariées" id="{F27187AF-4F7B-4394-815D-E5A7AFC5E5D6}">
          <p14:sldIdLst>
            <p14:sldId id="440"/>
            <p14:sldId id="452"/>
            <p14:sldId id="447"/>
            <p14:sldId id="448"/>
            <p14:sldId id="468"/>
          </p14:sldIdLst>
        </p14:section>
        <p14:section name="V. Analyse multivariée" id="{2F18EA54-D268-4B69-9E2B-3A91A0F37249}">
          <p14:sldIdLst>
            <p14:sldId id="449"/>
            <p14:sldId id="460"/>
            <p14:sldId id="461"/>
            <p14:sldId id="462"/>
            <p14:sldId id="463"/>
            <p14:sldId id="467"/>
          </p14:sldIdLst>
        </p14:section>
        <p14:section name="VI. ANOVA" id="{B4F2F57A-877B-4A13-947F-94EE0CB37063}">
          <p14:sldIdLst>
            <p14:sldId id="459"/>
            <p14:sldId id="466"/>
          </p14:sldIdLst>
        </p14:section>
        <p14:section name="V. Conclusion" id="{D9E97276-A396-4D59-AF12-E64367659B93}">
          <p14:sldIdLst>
            <p14:sldId id="441"/>
            <p14:sldId id="469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2CAE4-FF21-415D-96AA-5E897F255163}" v="6" dt="2024-03-06T13:09:19.628"/>
    <p1510:client id="{E1693F8E-027E-429F-B68F-9D61C3B71503}" v="2158" dt="2024-03-05T19:14:39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13" autoAdjust="0"/>
  </p:normalViewPr>
  <p:slideViewPr>
    <p:cSldViewPr snapToGrid="0">
      <p:cViewPr varScale="1">
        <p:scale>
          <a:sx n="137" d="100"/>
          <a:sy n="137" d="100"/>
        </p:scale>
        <p:origin x="64" y="2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Vacquerie" userId="968f4b965d9c7392" providerId="LiveId" clId="{E1693F8E-027E-429F-B68F-9D61C3B71503}"/>
    <pc:docChg chg="undo custSel addSld delSld modSld sldOrd addSection delSection modSection">
      <pc:chgData name="Justin Vacquerie" userId="968f4b965d9c7392" providerId="LiveId" clId="{E1693F8E-027E-429F-B68F-9D61C3B71503}" dt="2024-03-05T19:14:58.484" v="36887" actId="20577"/>
      <pc:docMkLst>
        <pc:docMk/>
      </pc:docMkLst>
      <pc:sldChg chg="addSp delSp modSp mod">
        <pc:chgData name="Justin Vacquerie" userId="968f4b965d9c7392" providerId="LiveId" clId="{E1693F8E-027E-429F-B68F-9D61C3B71503}" dt="2024-03-05T19:14:58.484" v="36887" actId="20577"/>
        <pc:sldMkLst>
          <pc:docMk/>
          <pc:sldMk cId="2625297165" sldId="305"/>
        </pc:sldMkLst>
        <pc:spChg chg="mod">
          <ac:chgData name="Justin Vacquerie" userId="968f4b965d9c7392" providerId="LiveId" clId="{E1693F8E-027E-429F-B68F-9D61C3B71503}" dt="2024-03-05T19:14:58.484" v="36887" actId="20577"/>
          <ac:spMkLst>
            <pc:docMk/>
            <pc:sldMk cId="2625297165" sldId="305"/>
            <ac:spMk id="7" creationId="{54E9E228-B02C-3941-B458-23CB2D67B476}"/>
          </ac:spMkLst>
        </pc:spChg>
        <pc:spChg chg="add del">
          <ac:chgData name="Justin Vacquerie" userId="968f4b965d9c7392" providerId="LiveId" clId="{E1693F8E-027E-429F-B68F-9D61C3B71503}" dt="2024-02-26T09:20:50.384" v="13" actId="22"/>
          <ac:spMkLst>
            <pc:docMk/>
            <pc:sldMk cId="2625297165" sldId="305"/>
            <ac:spMk id="8" creationId="{ECF4ADEC-B01D-A986-EA2B-46770F369D8E}"/>
          </ac:spMkLst>
        </pc:spChg>
      </pc:sldChg>
      <pc:sldChg chg="modSp mod">
        <pc:chgData name="Justin Vacquerie" userId="968f4b965d9c7392" providerId="LiveId" clId="{E1693F8E-027E-429F-B68F-9D61C3B71503}" dt="2024-03-05T09:52:07.165" v="32099" actId="20577"/>
        <pc:sldMkLst>
          <pc:docMk/>
          <pc:sldMk cId="4285847947" sldId="375"/>
        </pc:sldMkLst>
        <pc:spChg chg="mod">
          <ac:chgData name="Justin Vacquerie" userId="968f4b965d9c7392" providerId="LiveId" clId="{E1693F8E-027E-429F-B68F-9D61C3B71503}" dt="2024-02-26T09:24:04.105" v="217" actId="20577"/>
          <ac:spMkLst>
            <pc:docMk/>
            <pc:sldMk cId="4285847947" sldId="375"/>
            <ac:spMk id="5" creationId="{99516ACA-375D-1140-8EDA-CE04AAC75809}"/>
          </ac:spMkLst>
        </pc:spChg>
        <pc:spChg chg="mod">
          <ac:chgData name="Justin Vacquerie" userId="968f4b965d9c7392" providerId="LiveId" clId="{E1693F8E-027E-429F-B68F-9D61C3B71503}" dt="2024-03-05T09:52:07.165" v="32099" actId="20577"/>
          <ac:spMkLst>
            <pc:docMk/>
            <pc:sldMk cId="4285847947" sldId="375"/>
            <ac:spMk id="6" creationId="{348362CB-F41D-164B-BAC7-F91A6E68A2AC}"/>
          </ac:spMkLst>
        </pc:spChg>
      </pc:sldChg>
      <pc:sldChg chg="addSp modSp del mod modAnim modNotesTx">
        <pc:chgData name="Justin Vacquerie" userId="968f4b965d9c7392" providerId="LiveId" clId="{E1693F8E-027E-429F-B68F-9D61C3B71503}" dt="2024-03-01T22:59:30.135" v="13641" actId="47"/>
        <pc:sldMkLst>
          <pc:docMk/>
          <pc:sldMk cId="3298649305" sldId="409"/>
        </pc:sldMkLst>
        <pc:spChg chg="add mod ord">
          <ac:chgData name="Justin Vacquerie" userId="968f4b965d9c7392" providerId="LiveId" clId="{E1693F8E-027E-429F-B68F-9D61C3B71503}" dt="2024-03-01T07:09:48.224" v="9144" actId="20577"/>
          <ac:spMkLst>
            <pc:docMk/>
            <pc:sldMk cId="3298649305" sldId="409"/>
            <ac:spMk id="3" creationId="{6101F212-D66D-6A8F-83ED-3CF3273F04A8}"/>
          </ac:spMkLst>
        </pc:spChg>
        <pc:spChg chg="add mod">
          <ac:chgData name="Justin Vacquerie" userId="968f4b965d9c7392" providerId="LiveId" clId="{E1693F8E-027E-429F-B68F-9D61C3B71503}" dt="2024-03-01T07:11:05.709" v="9215" actId="20577"/>
          <ac:spMkLst>
            <pc:docMk/>
            <pc:sldMk cId="3298649305" sldId="409"/>
            <ac:spMk id="5" creationId="{1149B8B2-11F3-9ADC-5051-735752576E51}"/>
          </ac:spMkLst>
        </pc:spChg>
        <pc:spChg chg="add mod">
          <ac:chgData name="Justin Vacquerie" userId="968f4b965d9c7392" providerId="LiveId" clId="{E1693F8E-027E-429F-B68F-9D61C3B71503}" dt="2024-03-01T07:10:31.046" v="9210" actId="20577"/>
          <ac:spMkLst>
            <pc:docMk/>
            <pc:sldMk cId="3298649305" sldId="409"/>
            <ac:spMk id="6" creationId="{13BC0B4D-040D-9E14-5C51-6166F958DD9A}"/>
          </ac:spMkLst>
        </pc:spChg>
        <pc:spChg chg="mod">
          <ac:chgData name="Justin Vacquerie" userId="968f4b965d9c7392" providerId="LiveId" clId="{E1693F8E-027E-429F-B68F-9D61C3B71503}" dt="2024-02-29T13:14:09.818" v="7138" actId="2711"/>
          <ac:spMkLst>
            <pc:docMk/>
            <pc:sldMk cId="3298649305" sldId="409"/>
            <ac:spMk id="7" creationId="{153357E6-72D9-01D9-BD11-CA01E4014CAF}"/>
          </ac:spMkLst>
        </pc:spChg>
        <pc:spChg chg="mod">
          <ac:chgData name="Justin Vacquerie" userId="968f4b965d9c7392" providerId="LiveId" clId="{E1693F8E-027E-429F-B68F-9D61C3B71503}" dt="2024-02-29T13:14:09.818" v="7138" actId="2711"/>
          <ac:spMkLst>
            <pc:docMk/>
            <pc:sldMk cId="3298649305" sldId="409"/>
            <ac:spMk id="8" creationId="{883AF916-42A2-406F-2462-27FA43187EBE}"/>
          </ac:spMkLst>
        </pc:spChg>
        <pc:spChg chg="mod">
          <ac:chgData name="Justin Vacquerie" userId="968f4b965d9c7392" providerId="LiveId" clId="{E1693F8E-027E-429F-B68F-9D61C3B71503}" dt="2024-02-29T13:14:09.818" v="7138" actId="2711"/>
          <ac:spMkLst>
            <pc:docMk/>
            <pc:sldMk cId="3298649305" sldId="409"/>
            <ac:spMk id="9" creationId="{A0026F7D-6D3E-5A95-94DC-1176D7972753}"/>
          </ac:spMkLst>
        </pc:spChg>
        <pc:spChg chg="mod">
          <ac:chgData name="Justin Vacquerie" userId="968f4b965d9c7392" providerId="LiveId" clId="{E1693F8E-027E-429F-B68F-9D61C3B71503}" dt="2024-02-29T13:14:09.818" v="7138" actId="2711"/>
          <ac:spMkLst>
            <pc:docMk/>
            <pc:sldMk cId="3298649305" sldId="409"/>
            <ac:spMk id="10" creationId="{35282883-D186-0E39-BE88-4E9C0D8B30E6}"/>
          </ac:spMkLst>
        </pc:spChg>
        <pc:spChg chg="mod">
          <ac:chgData name="Justin Vacquerie" userId="968f4b965d9c7392" providerId="LiveId" clId="{E1693F8E-027E-429F-B68F-9D61C3B71503}" dt="2024-02-29T13:14:09.818" v="7138" actId="2711"/>
          <ac:spMkLst>
            <pc:docMk/>
            <pc:sldMk cId="3298649305" sldId="409"/>
            <ac:spMk id="11" creationId="{DF5D5D2C-CF39-A9C1-C3C7-7DBA8F1F4D9E}"/>
          </ac:spMkLst>
        </pc:spChg>
        <pc:picChg chg="add mod">
          <ac:chgData name="Justin Vacquerie" userId="968f4b965d9c7392" providerId="LiveId" clId="{E1693F8E-027E-429F-B68F-9D61C3B71503}" dt="2024-02-29T07:58:11.394" v="1212" actId="1076"/>
          <ac:picMkLst>
            <pc:docMk/>
            <pc:sldMk cId="3298649305" sldId="409"/>
            <ac:picMk id="2" creationId="{A8472E80-1A15-AEAF-25FB-FA1CA67DD1DE}"/>
          </ac:picMkLst>
        </pc:picChg>
        <pc:picChg chg="add mod">
          <ac:chgData name="Justin Vacquerie" userId="968f4b965d9c7392" providerId="LiveId" clId="{E1693F8E-027E-429F-B68F-9D61C3B71503}" dt="2024-03-01T07:08:03.144" v="9111" actId="1076"/>
          <ac:picMkLst>
            <pc:docMk/>
            <pc:sldMk cId="3298649305" sldId="409"/>
            <ac:picMk id="4" creationId="{0988AAF4-7F20-E425-FC99-9AC5B8754C36}"/>
          </ac:picMkLst>
        </pc:picChg>
      </pc:sldChg>
      <pc:sldChg chg="addSp delSp modSp mod">
        <pc:chgData name="Justin Vacquerie" userId="968f4b965d9c7392" providerId="LiveId" clId="{E1693F8E-027E-429F-B68F-9D61C3B71503}" dt="2024-03-02T19:16:45.245" v="18257" actId="478"/>
        <pc:sldMkLst>
          <pc:docMk/>
          <pc:sldMk cId="2928912356" sldId="413"/>
        </pc:sldMkLst>
        <pc:spChg chg="add del mod">
          <ac:chgData name="Justin Vacquerie" userId="968f4b965d9c7392" providerId="LiveId" clId="{E1693F8E-027E-429F-B68F-9D61C3B71503}" dt="2024-03-02T19:16:45.245" v="18257" actId="478"/>
          <ac:spMkLst>
            <pc:docMk/>
            <pc:sldMk cId="2928912356" sldId="413"/>
            <ac:spMk id="5" creationId="{854DE610-4706-4C6D-30AF-336305D0EFFD}"/>
          </ac:spMkLst>
        </pc:spChg>
        <pc:picChg chg="add del">
          <ac:chgData name="Justin Vacquerie" userId="968f4b965d9c7392" providerId="LiveId" clId="{E1693F8E-027E-429F-B68F-9D61C3B71503}" dt="2024-03-02T19:16:45.245" v="18257" actId="478"/>
          <ac:picMkLst>
            <pc:docMk/>
            <pc:sldMk cId="2928912356" sldId="413"/>
            <ac:picMk id="6" creationId="{3F9C92B0-D2AB-6652-E82C-5ABE8E3413DC}"/>
          </ac:picMkLst>
        </pc:picChg>
        <pc:picChg chg="add del mod">
          <ac:chgData name="Justin Vacquerie" userId="968f4b965d9c7392" providerId="LiveId" clId="{E1693F8E-027E-429F-B68F-9D61C3B71503}" dt="2024-03-02T19:16:43.762" v="18256" actId="1076"/>
          <ac:picMkLst>
            <pc:docMk/>
            <pc:sldMk cId="2928912356" sldId="413"/>
            <ac:picMk id="1026" creationId="{1CB720E5-12F9-7028-3A38-AFF9B3EF56FE}"/>
          </ac:picMkLst>
        </pc:picChg>
      </pc:sldChg>
      <pc:sldChg chg="addSp delSp modSp del mod modNotesTx">
        <pc:chgData name="Justin Vacquerie" userId="968f4b965d9c7392" providerId="LiveId" clId="{E1693F8E-027E-429F-B68F-9D61C3B71503}" dt="2024-03-02T14:01:04.346" v="16961" actId="47"/>
        <pc:sldMkLst>
          <pc:docMk/>
          <pc:sldMk cId="1325383717" sldId="415"/>
        </pc:sldMkLst>
        <pc:spChg chg="del">
          <ac:chgData name="Justin Vacquerie" userId="968f4b965d9c7392" providerId="LiveId" clId="{E1693F8E-027E-429F-B68F-9D61C3B71503}" dt="2024-02-29T07:21:29.733" v="807" actId="478"/>
          <ac:spMkLst>
            <pc:docMk/>
            <pc:sldMk cId="1325383717" sldId="415"/>
            <ac:spMk id="2" creationId="{DE88E2ED-F2B1-F3B6-9D6B-D8154F1FDE26}"/>
          </ac:spMkLst>
        </pc:spChg>
        <pc:spChg chg="add del">
          <ac:chgData name="Justin Vacquerie" userId="968f4b965d9c7392" providerId="LiveId" clId="{E1693F8E-027E-429F-B68F-9D61C3B71503}" dt="2024-02-29T13:21:46.282" v="7253" actId="22"/>
          <ac:spMkLst>
            <pc:docMk/>
            <pc:sldMk cId="1325383717" sldId="415"/>
            <ac:spMk id="3" creationId="{74C2761F-2795-D4B9-8608-EA588B69437B}"/>
          </ac:spMkLst>
        </pc:spChg>
        <pc:spChg chg="del">
          <ac:chgData name="Justin Vacquerie" userId="968f4b965d9c7392" providerId="LiveId" clId="{E1693F8E-027E-429F-B68F-9D61C3B71503}" dt="2024-02-29T07:21:32.461" v="808" actId="478"/>
          <ac:spMkLst>
            <pc:docMk/>
            <pc:sldMk cId="1325383717" sldId="415"/>
            <ac:spMk id="5" creationId="{9E301E9A-C470-013F-068C-05C432AA9894}"/>
          </ac:spMkLst>
        </pc:spChg>
        <pc:spChg chg="add 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6" creationId="{C3696CBC-1B85-A4EC-407A-96DE9CBC05B9}"/>
          </ac:spMkLst>
        </pc:spChg>
        <pc:spChg chg="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7" creationId="{153357E6-72D9-01D9-BD11-CA01E4014CAF}"/>
          </ac:spMkLst>
        </pc:spChg>
        <pc:spChg chg="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8" creationId="{883AF916-42A2-406F-2462-27FA43187EBE}"/>
          </ac:spMkLst>
        </pc:spChg>
        <pc:spChg chg="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9" creationId="{A0026F7D-6D3E-5A95-94DC-1176D7972753}"/>
          </ac:spMkLst>
        </pc:spChg>
        <pc:spChg chg="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0" creationId="{35282883-D186-0E39-BE88-4E9C0D8B30E6}"/>
          </ac:spMkLst>
        </pc:spChg>
        <pc:spChg chg="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1" creationId="{DF5D5D2C-CF39-A9C1-C3C7-7DBA8F1F4D9E}"/>
          </ac:spMkLst>
        </pc:spChg>
        <pc:spChg chg="add 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3" creationId="{123CE83A-9E06-58A6-7523-768C124D104C}"/>
          </ac:spMkLst>
        </pc:spChg>
        <pc:spChg chg="add 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4" creationId="{10542B22-74AE-B747-866D-87ACE3DDBB68}"/>
          </ac:spMkLst>
        </pc:spChg>
        <pc:spChg chg="add del mod">
          <ac:chgData name="Justin Vacquerie" userId="968f4b965d9c7392" providerId="LiveId" clId="{E1693F8E-027E-429F-B68F-9D61C3B71503}" dt="2024-02-29T13:34:08.679" v="7313"/>
          <ac:spMkLst>
            <pc:docMk/>
            <pc:sldMk cId="1325383717" sldId="415"/>
            <ac:spMk id="15" creationId="{B7597877-F139-A53E-28A6-4F266E3C3753}"/>
          </ac:spMkLst>
        </pc:spChg>
        <pc:spChg chg="add 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6" creationId="{B9256D49-DACF-1A98-F7EC-6E9ABECAEAC0}"/>
          </ac:spMkLst>
        </pc:spChg>
        <pc:spChg chg="add mod">
          <ac:chgData name="Justin Vacquerie" userId="968f4b965d9c7392" providerId="LiveId" clId="{E1693F8E-027E-429F-B68F-9D61C3B71503}" dt="2024-02-29T17:22:21.588" v="8323" actId="2711"/>
          <ac:spMkLst>
            <pc:docMk/>
            <pc:sldMk cId="1325383717" sldId="415"/>
            <ac:spMk id="17" creationId="{9B8A69ED-AFCE-BA3F-B97A-CF261DB0F9AB}"/>
          </ac:spMkLst>
        </pc:spChg>
        <pc:picChg chg="del">
          <ac:chgData name="Justin Vacquerie" userId="968f4b965d9c7392" providerId="LiveId" clId="{E1693F8E-027E-429F-B68F-9D61C3B71503}" dt="2024-02-29T07:21:26.676" v="806" actId="478"/>
          <ac:picMkLst>
            <pc:docMk/>
            <pc:sldMk cId="1325383717" sldId="415"/>
            <ac:picMk id="4" creationId="{53CA4096-BBB7-D580-A6CE-7CE649FDC20F}"/>
          </ac:picMkLst>
        </pc:picChg>
        <pc:picChg chg="add mod">
          <ac:chgData name="Justin Vacquerie" userId="968f4b965d9c7392" providerId="LiveId" clId="{E1693F8E-027E-429F-B68F-9D61C3B71503}" dt="2024-02-29T13:34:07.471" v="7311" actId="1076"/>
          <ac:picMkLst>
            <pc:docMk/>
            <pc:sldMk cId="1325383717" sldId="415"/>
            <ac:picMk id="5" creationId="{70FAD6AC-7891-9374-0619-7E3634EFDDA4}"/>
          </ac:picMkLst>
        </pc:picChg>
        <pc:picChg chg="add mod">
          <ac:chgData name="Justin Vacquerie" userId="968f4b965d9c7392" providerId="LiveId" clId="{E1693F8E-027E-429F-B68F-9D61C3B71503}" dt="2024-02-29T13:32:58.791" v="7272"/>
          <ac:picMkLst>
            <pc:docMk/>
            <pc:sldMk cId="1325383717" sldId="415"/>
            <ac:picMk id="12" creationId="{E50F38B3-C2EE-FA4E-1332-3A8AE103749E}"/>
          </ac:picMkLst>
        </pc:picChg>
      </pc:sldChg>
      <pc:sldChg chg="modSp del mod modNotesTx">
        <pc:chgData name="Justin Vacquerie" userId="968f4b965d9c7392" providerId="LiveId" clId="{E1693F8E-027E-429F-B68F-9D61C3B71503}" dt="2024-02-29T10:09:35.038" v="6291" actId="47"/>
        <pc:sldMkLst>
          <pc:docMk/>
          <pc:sldMk cId="1499851738" sldId="417"/>
        </pc:sldMkLst>
        <pc:spChg chg="mod">
          <ac:chgData name="Justin Vacquerie" userId="968f4b965d9c7392" providerId="LiveId" clId="{E1693F8E-027E-429F-B68F-9D61C3B71503}" dt="2024-02-29T09:22:28.787" v="5089" actId="20577"/>
          <ac:spMkLst>
            <pc:docMk/>
            <pc:sldMk cId="1499851738" sldId="417"/>
            <ac:spMk id="7" creationId="{153357E6-72D9-01D9-BD11-CA01E4014CAF}"/>
          </ac:spMkLst>
        </pc:spChg>
      </pc:sldChg>
      <pc:sldChg chg="addSp delSp modSp del mod modAnim">
        <pc:chgData name="Justin Vacquerie" userId="968f4b965d9c7392" providerId="LiveId" clId="{E1693F8E-027E-429F-B68F-9D61C3B71503}" dt="2024-03-01T20:54:10.189" v="10689" actId="47"/>
        <pc:sldMkLst>
          <pc:docMk/>
          <pc:sldMk cId="2098092479" sldId="419"/>
        </pc:sldMkLst>
        <pc:spChg chg="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2" creationId="{E13DEB81-0D2E-C6FA-4447-E39034E3EC8B}"/>
          </ac:spMkLst>
        </pc:spChg>
        <pc:spChg chg="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3" creationId="{FF7139D0-04AE-0018-AE3C-A92D4D8C6A32}"/>
          </ac:spMkLst>
        </pc:spChg>
        <pc:spChg chg="del">
          <ac:chgData name="Justin Vacquerie" userId="968f4b965d9c7392" providerId="LiveId" clId="{E1693F8E-027E-429F-B68F-9D61C3B71503}" dt="2024-02-29T07:22:05.490" v="854" actId="478"/>
          <ac:spMkLst>
            <pc:docMk/>
            <pc:sldMk cId="2098092479" sldId="419"/>
            <ac:spMk id="4" creationId="{BB6BAFB6-6E71-1057-D9C2-723578AC568E}"/>
          </ac:spMkLst>
        </pc:spChg>
        <pc:spChg chg="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5" creationId="{6B8F8F48-B73B-43F1-B53F-AB57D6A54BA8}"/>
          </ac:spMkLst>
        </pc:spChg>
        <pc:spChg chg="del">
          <ac:chgData name="Justin Vacquerie" userId="968f4b965d9c7392" providerId="LiveId" clId="{E1693F8E-027E-429F-B68F-9D61C3B71503}" dt="2024-02-29T07:22:12.362" v="857" actId="478"/>
          <ac:spMkLst>
            <pc:docMk/>
            <pc:sldMk cId="2098092479" sldId="419"/>
            <ac:spMk id="6" creationId="{F19CD8EF-CA40-EAD3-B28D-D6E67B0ABBDC}"/>
          </ac:spMkLst>
        </pc:spChg>
        <pc:spChg chg="del">
          <ac:chgData name="Justin Vacquerie" userId="968f4b965d9c7392" providerId="LiveId" clId="{E1693F8E-027E-429F-B68F-9D61C3B71503}" dt="2024-02-29T07:22:11.121" v="856" actId="478"/>
          <ac:spMkLst>
            <pc:docMk/>
            <pc:sldMk cId="2098092479" sldId="419"/>
            <ac:spMk id="7" creationId="{279619E0-9ECC-46C7-1D1C-8F5548F442C2}"/>
          </ac:spMkLst>
        </pc:spChg>
        <pc:spChg chg="add">
          <ac:chgData name="Justin Vacquerie" userId="968f4b965d9c7392" providerId="LiveId" clId="{E1693F8E-027E-429F-B68F-9D61C3B71503}" dt="2024-02-29T13:47:38.595" v="7727"/>
          <ac:spMkLst>
            <pc:docMk/>
            <pc:sldMk cId="2098092479" sldId="419"/>
            <ac:spMk id="7" creationId="{2AABA5D5-45DB-5C9B-A769-79C96AA916BB}"/>
          </ac:spMkLst>
        </pc:spChg>
        <pc:spChg chg="add">
          <ac:chgData name="Justin Vacquerie" userId="968f4b965d9c7392" providerId="LiveId" clId="{E1693F8E-027E-429F-B68F-9D61C3B71503}" dt="2024-02-29T13:52:39.487" v="7869"/>
          <ac:spMkLst>
            <pc:docMk/>
            <pc:sldMk cId="2098092479" sldId="419"/>
            <ac:spMk id="8" creationId="{8F95EFF1-7313-4D0E-2091-539CA8AE8D34}"/>
          </ac:spMkLst>
        </pc:spChg>
        <pc:spChg chg="del">
          <ac:chgData name="Justin Vacquerie" userId="968f4b965d9c7392" providerId="LiveId" clId="{E1693F8E-027E-429F-B68F-9D61C3B71503}" dt="2024-02-29T07:22:13.925" v="858" actId="478"/>
          <ac:spMkLst>
            <pc:docMk/>
            <pc:sldMk cId="2098092479" sldId="419"/>
            <ac:spMk id="8" creationId="{E86AB87F-2522-3870-3BC2-39DC0B57AF8A}"/>
          </ac:spMkLst>
        </pc:spChg>
        <pc:spChg chg="del">
          <ac:chgData name="Justin Vacquerie" userId="968f4b965d9c7392" providerId="LiveId" clId="{E1693F8E-027E-429F-B68F-9D61C3B71503}" dt="2024-02-29T07:22:14.890" v="859" actId="478"/>
          <ac:spMkLst>
            <pc:docMk/>
            <pc:sldMk cId="2098092479" sldId="419"/>
            <ac:spMk id="9" creationId="{535FDC47-D0E6-C0CF-CAF6-90035967D5A1}"/>
          </ac:spMkLst>
        </pc:spChg>
        <pc:spChg chg="add">
          <ac:chgData name="Justin Vacquerie" userId="968f4b965d9c7392" providerId="LiveId" clId="{E1693F8E-027E-429F-B68F-9D61C3B71503}" dt="2024-02-29T13:52:42.304" v="7870"/>
          <ac:spMkLst>
            <pc:docMk/>
            <pc:sldMk cId="2098092479" sldId="419"/>
            <ac:spMk id="9" creationId="{C78F8EF4-2D37-2B02-34DD-C18983B9204B}"/>
          </ac:spMkLst>
        </pc:spChg>
        <pc:spChg chg="add">
          <ac:chgData name="Justin Vacquerie" userId="968f4b965d9c7392" providerId="LiveId" clId="{E1693F8E-027E-429F-B68F-9D61C3B71503}" dt="2024-02-29T13:52:45.770" v="7871"/>
          <ac:spMkLst>
            <pc:docMk/>
            <pc:sldMk cId="2098092479" sldId="419"/>
            <ac:spMk id="10" creationId="{A01A52F0-CDDD-6033-4CB5-1D142C8EB253}"/>
          </ac:spMkLst>
        </pc:spChg>
        <pc:spChg chg="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11" creationId="{CCDDF368-11D0-44A9-AE4B-2A0CB35622D4}"/>
          </ac:spMkLst>
        </pc:spChg>
        <pc:spChg chg="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12" creationId="{869AB92E-367F-7016-4013-08E2A19A7536}"/>
          </ac:spMkLst>
        </pc:spChg>
        <pc:spChg chg="add">
          <ac:chgData name="Justin Vacquerie" userId="968f4b965d9c7392" providerId="LiveId" clId="{E1693F8E-027E-429F-B68F-9D61C3B71503}" dt="2024-02-29T13:52:49.175" v="7872"/>
          <ac:spMkLst>
            <pc:docMk/>
            <pc:sldMk cId="2098092479" sldId="419"/>
            <ac:spMk id="13" creationId="{49493383-8E18-6A8A-1D25-093C5BC5C4AF}"/>
          </ac:spMkLst>
        </pc:spChg>
        <pc:spChg chg="add del mod">
          <ac:chgData name="Justin Vacquerie" userId="968f4b965d9c7392" providerId="LiveId" clId="{E1693F8E-027E-429F-B68F-9D61C3B71503}" dt="2024-02-29T07:22:09.180" v="855" actId="478"/>
          <ac:spMkLst>
            <pc:docMk/>
            <pc:sldMk cId="2098092479" sldId="419"/>
            <ac:spMk id="13" creationId="{C57514BE-19D6-F52A-79E6-BB2515F5C5C6}"/>
          </ac:spMkLst>
        </pc:spChg>
        <pc:spChg chg="add 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14" creationId="{5AF8ED3B-799A-899F-C5FC-BA29ECB08FEF}"/>
          </ac:spMkLst>
        </pc:spChg>
        <pc:spChg chg="add 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15" creationId="{12DE4327-C9AD-E5CC-429C-6827893ECDCC}"/>
          </ac:spMkLst>
        </pc:spChg>
        <pc:spChg chg="add mod">
          <ac:chgData name="Justin Vacquerie" userId="968f4b965d9c7392" providerId="LiveId" clId="{E1693F8E-027E-429F-B68F-9D61C3B71503}" dt="2024-02-29T13:57:04.721" v="7995" actId="571"/>
          <ac:spMkLst>
            <pc:docMk/>
            <pc:sldMk cId="2098092479" sldId="419"/>
            <ac:spMk id="16" creationId="{1D574EF7-3D38-F263-9911-0D00DCD0412D}"/>
          </ac:spMkLst>
        </pc:spChg>
        <pc:spChg chg="add mod">
          <ac:chgData name="Justin Vacquerie" userId="968f4b965d9c7392" providerId="LiveId" clId="{E1693F8E-027E-429F-B68F-9D61C3B71503}" dt="2024-02-29T13:57:04.721" v="7995" actId="571"/>
          <ac:spMkLst>
            <pc:docMk/>
            <pc:sldMk cId="2098092479" sldId="419"/>
            <ac:spMk id="17" creationId="{4116F300-1B02-1C68-DE54-3DD8362F8663}"/>
          </ac:spMkLst>
        </pc:spChg>
        <pc:spChg chg="add mod">
          <ac:chgData name="Justin Vacquerie" userId="968f4b965d9c7392" providerId="LiveId" clId="{E1693F8E-027E-429F-B68F-9D61C3B71503}" dt="2024-02-29T17:22:38.102" v="8324" actId="2711"/>
          <ac:spMkLst>
            <pc:docMk/>
            <pc:sldMk cId="2098092479" sldId="419"/>
            <ac:spMk id="20" creationId="{3A9D70B4-1E99-1E81-4396-75D8D82A630A}"/>
          </ac:spMkLst>
        </pc:spChg>
        <pc:picChg chg="add mod">
          <ac:chgData name="Justin Vacquerie" userId="968f4b965d9c7392" providerId="LiveId" clId="{E1693F8E-027E-429F-B68F-9D61C3B71503}" dt="2024-02-29T13:41:22.112" v="7682" actId="208"/>
          <ac:picMkLst>
            <pc:docMk/>
            <pc:sldMk cId="2098092479" sldId="419"/>
            <ac:picMk id="6" creationId="{24EF9AD5-4939-148E-FC9E-832111714298}"/>
          </ac:picMkLst>
        </pc:picChg>
        <pc:picChg chg="add del mod modCrop">
          <ac:chgData name="Justin Vacquerie" userId="968f4b965d9c7392" providerId="LiveId" clId="{E1693F8E-027E-429F-B68F-9D61C3B71503}" dt="2024-02-29T14:15:30.940" v="8142" actId="21"/>
          <ac:picMkLst>
            <pc:docMk/>
            <pc:sldMk cId="2098092479" sldId="419"/>
            <ac:picMk id="19" creationId="{D7AF8542-C719-DAA7-A1E7-EACFFA37B483}"/>
          </ac:picMkLst>
        </pc:picChg>
      </pc:sldChg>
      <pc:sldChg chg="addSp delSp modSp del mod modAnim modShow modNotesTx">
        <pc:chgData name="Justin Vacquerie" userId="968f4b965d9c7392" providerId="LiveId" clId="{E1693F8E-027E-429F-B68F-9D61C3B71503}" dt="2024-03-01T22:58:31.979" v="13635" actId="47"/>
        <pc:sldMkLst>
          <pc:docMk/>
          <pc:sldMk cId="1457791507" sldId="420"/>
        </pc:sldMkLst>
        <pc:spChg chg="add mod">
          <ac:chgData name="Justin Vacquerie" userId="968f4b965d9c7392" providerId="LiveId" clId="{E1693F8E-027E-429F-B68F-9D61C3B71503}" dt="2024-03-01T07:11:35.462" v="9216" actId="1076"/>
          <ac:spMkLst>
            <pc:docMk/>
            <pc:sldMk cId="1457791507" sldId="420"/>
            <ac:spMk id="5" creationId="{6731DFBB-5D06-6FEC-2C5D-59E526F325F9}"/>
          </ac:spMkLst>
        </pc:spChg>
        <pc:spChg chg="mod">
          <ac:chgData name="Justin Vacquerie" userId="968f4b965d9c7392" providerId="LiveId" clId="{E1693F8E-027E-429F-B68F-9D61C3B71503}" dt="2024-02-29T08:47:26.515" v="2933" actId="1076"/>
          <ac:spMkLst>
            <pc:docMk/>
            <pc:sldMk cId="1457791507" sldId="420"/>
            <ac:spMk id="6" creationId="{090CA675-98AF-C23B-8A03-263CE28FD667}"/>
          </ac:spMkLst>
        </pc:spChg>
        <pc:spChg chg="add del mod">
          <ac:chgData name="Justin Vacquerie" userId="968f4b965d9c7392" providerId="LiveId" clId="{E1693F8E-027E-429F-B68F-9D61C3B71503}" dt="2024-02-29T09:14:56.949" v="4696" actId="478"/>
          <ac:spMkLst>
            <pc:docMk/>
            <pc:sldMk cId="1457791507" sldId="420"/>
            <ac:spMk id="7" creationId="{ABBAA1E7-B78C-5089-A0E7-00CE53A9A8AB}"/>
          </ac:spMkLst>
        </pc:spChg>
        <pc:spChg chg="mod">
          <ac:chgData name="Justin Vacquerie" userId="968f4b965d9c7392" providerId="LiveId" clId="{E1693F8E-027E-429F-B68F-9D61C3B71503}" dt="2024-02-29T17:20:02.233" v="8209" actId="1076"/>
          <ac:spMkLst>
            <pc:docMk/>
            <pc:sldMk cId="1457791507" sldId="420"/>
            <ac:spMk id="8" creationId="{D3F79FC3-852C-A45F-2C7F-0D9993158D04}"/>
          </ac:spMkLst>
        </pc:spChg>
        <pc:graphicFrameChg chg="add del mod modGraphic">
          <ac:chgData name="Justin Vacquerie" userId="968f4b965d9c7392" providerId="LiveId" clId="{E1693F8E-027E-429F-B68F-9D61C3B71503}" dt="2024-02-29T09:15:46.066" v="4699" actId="478"/>
          <ac:graphicFrameMkLst>
            <pc:docMk/>
            <pc:sldMk cId="1457791507" sldId="420"/>
            <ac:graphicFrameMk id="9" creationId="{914B63D2-9A26-D922-69E9-75DD9EDFE5B8}"/>
          </ac:graphicFrameMkLst>
        </pc:graphicFrameChg>
        <pc:graphicFrameChg chg="add mod modGraphic">
          <ac:chgData name="Justin Vacquerie" userId="968f4b965d9c7392" providerId="LiveId" clId="{E1693F8E-027E-429F-B68F-9D61C3B71503}" dt="2024-02-29T09:19:15.040" v="4819" actId="1076"/>
          <ac:graphicFrameMkLst>
            <pc:docMk/>
            <pc:sldMk cId="1457791507" sldId="420"/>
            <ac:graphicFrameMk id="10" creationId="{2FE4DD4D-B714-7BD2-0E42-8439AE815123}"/>
          </ac:graphicFrameMkLst>
        </pc:graphicFrameChg>
      </pc:sldChg>
      <pc:sldChg chg="del">
        <pc:chgData name="Justin Vacquerie" userId="968f4b965d9c7392" providerId="LiveId" clId="{E1693F8E-027E-429F-B68F-9D61C3B71503}" dt="2024-02-26T09:20:29.932" v="6" actId="47"/>
        <pc:sldMkLst>
          <pc:docMk/>
          <pc:sldMk cId="3250760765" sldId="421"/>
        </pc:sldMkLst>
      </pc:sldChg>
      <pc:sldChg chg="del">
        <pc:chgData name="Justin Vacquerie" userId="968f4b965d9c7392" providerId="LiveId" clId="{E1693F8E-027E-429F-B68F-9D61C3B71503}" dt="2024-02-26T09:20:31.119" v="7" actId="47"/>
        <pc:sldMkLst>
          <pc:docMk/>
          <pc:sldMk cId="1912501776" sldId="422"/>
        </pc:sldMkLst>
      </pc:sldChg>
      <pc:sldChg chg="addSp delSp modSp del mod delAnim modNotesTx">
        <pc:chgData name="Justin Vacquerie" userId="968f4b965d9c7392" providerId="LiveId" clId="{E1693F8E-027E-429F-B68F-9D61C3B71503}" dt="2024-03-01T20:55:41.675" v="10700" actId="47"/>
        <pc:sldMkLst>
          <pc:docMk/>
          <pc:sldMk cId="235809491" sldId="423"/>
        </pc:sldMkLst>
        <pc:spChg chg="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2" creationId="{E13DEB81-0D2E-C6FA-4447-E39034E3EC8B}"/>
          </ac:spMkLst>
        </pc:spChg>
        <pc:spChg chg="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3" creationId="{FF7139D0-04AE-0018-AE3C-A92D4D8C6A32}"/>
          </ac:spMkLst>
        </pc:spChg>
        <pc:spChg chg="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4" creationId="{BB6BAFB6-6E71-1057-D9C2-723578AC568E}"/>
          </ac:spMkLst>
        </pc:spChg>
        <pc:spChg chg="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5" creationId="{6B8F8F48-B73B-43F1-B53F-AB57D6A54BA8}"/>
          </ac:spMkLst>
        </pc:spChg>
        <pc:spChg chg="add 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6" creationId="{C975EF7E-C8EF-9B12-2D2A-5096E287AF5B}"/>
          </ac:spMkLst>
        </pc:spChg>
        <pc:spChg chg="del">
          <ac:chgData name="Justin Vacquerie" userId="968f4b965d9c7392" providerId="LiveId" clId="{E1693F8E-027E-429F-B68F-9D61C3B71503}" dt="2024-02-29T08:59:29.983" v="4374" actId="478"/>
          <ac:spMkLst>
            <pc:docMk/>
            <pc:sldMk cId="235809491" sldId="423"/>
            <ac:spMk id="7" creationId="{1C733BEF-E2E2-171A-FC30-0A2A692BB6E8}"/>
          </ac:spMkLst>
        </pc:spChg>
        <pc:spChg chg="mod">
          <ac:chgData name="Justin Vacquerie" userId="968f4b965d9c7392" providerId="LiveId" clId="{E1693F8E-027E-429F-B68F-9D61C3B71503}" dt="2024-03-01T20:54:39.179" v="10697" actId="27636"/>
          <ac:spMkLst>
            <pc:docMk/>
            <pc:sldMk cId="235809491" sldId="423"/>
            <ac:spMk id="11" creationId="{CCDDF368-11D0-44A9-AE4B-2A0CB35622D4}"/>
          </ac:spMkLst>
        </pc:spChg>
        <pc:spChg chg="mod">
          <ac:chgData name="Justin Vacquerie" userId="968f4b965d9c7392" providerId="LiveId" clId="{E1693F8E-027E-429F-B68F-9D61C3B71503}" dt="2024-03-01T08:36:23.286" v="10145" actId="2711"/>
          <ac:spMkLst>
            <pc:docMk/>
            <pc:sldMk cId="235809491" sldId="423"/>
            <ac:spMk id="12" creationId="{869AB92E-367F-7016-4013-08E2A19A7536}"/>
          </ac:spMkLst>
        </pc:spChg>
        <pc:spChg chg="del">
          <ac:chgData name="Justin Vacquerie" userId="968f4b965d9c7392" providerId="LiveId" clId="{E1693F8E-027E-429F-B68F-9D61C3B71503}" dt="2024-02-29T08:59:38.549" v="4377" actId="478"/>
          <ac:spMkLst>
            <pc:docMk/>
            <pc:sldMk cId="235809491" sldId="423"/>
            <ac:spMk id="15" creationId="{3BFBF48C-832F-EDFF-2A8A-D742B5C97863}"/>
          </ac:spMkLst>
        </pc:spChg>
        <pc:spChg chg="del">
          <ac:chgData name="Justin Vacquerie" userId="968f4b965d9c7392" providerId="LiveId" clId="{E1693F8E-027E-429F-B68F-9D61C3B71503}" dt="2024-02-29T08:59:36.358" v="4376" actId="478"/>
          <ac:spMkLst>
            <pc:docMk/>
            <pc:sldMk cId="235809491" sldId="423"/>
            <ac:spMk id="16" creationId="{4730AEF7-0735-3C3C-DE0E-3388CE80E8DC}"/>
          </ac:spMkLst>
        </pc:spChg>
        <pc:spChg chg="del">
          <ac:chgData name="Justin Vacquerie" userId="968f4b965d9c7392" providerId="LiveId" clId="{E1693F8E-027E-429F-B68F-9D61C3B71503}" dt="2024-02-29T08:59:32.621" v="4375" actId="478"/>
          <ac:spMkLst>
            <pc:docMk/>
            <pc:sldMk cId="235809491" sldId="423"/>
            <ac:spMk id="17" creationId="{1ECF8771-D025-6A2E-528F-42E70F32D5C1}"/>
          </ac:spMkLst>
        </pc:spChg>
        <pc:picChg chg="del">
          <ac:chgData name="Justin Vacquerie" userId="968f4b965d9c7392" providerId="LiveId" clId="{E1693F8E-027E-429F-B68F-9D61C3B71503}" dt="2024-02-29T08:59:22.179" v="4371" actId="478"/>
          <ac:picMkLst>
            <pc:docMk/>
            <pc:sldMk cId="235809491" sldId="423"/>
            <ac:picMk id="10" creationId="{0656A9BE-12D9-6B91-8FB3-95EDDCB91AF7}"/>
          </ac:picMkLst>
        </pc:picChg>
        <pc:picChg chg="del">
          <ac:chgData name="Justin Vacquerie" userId="968f4b965d9c7392" providerId="LiveId" clId="{E1693F8E-027E-429F-B68F-9D61C3B71503}" dt="2024-02-29T08:59:24.212" v="4372" actId="478"/>
          <ac:picMkLst>
            <pc:docMk/>
            <pc:sldMk cId="235809491" sldId="423"/>
            <ac:picMk id="14" creationId="{7020A1DF-1FEF-81FC-F51A-65D44313C08C}"/>
          </ac:picMkLst>
        </pc:picChg>
        <pc:picChg chg="add mod">
          <ac:chgData name="Justin Vacquerie" userId="968f4b965d9c7392" providerId="LiveId" clId="{E1693F8E-027E-429F-B68F-9D61C3B71503}" dt="2024-02-29T14:15:43.794" v="8144" actId="208"/>
          <ac:picMkLst>
            <pc:docMk/>
            <pc:sldMk cId="235809491" sldId="423"/>
            <ac:picMk id="19" creationId="{D7AF8542-C719-DAA7-A1E7-EACFFA37B483}"/>
          </ac:picMkLst>
        </pc:picChg>
        <pc:cxnChg chg="del">
          <ac:chgData name="Justin Vacquerie" userId="968f4b965d9c7392" providerId="LiveId" clId="{E1693F8E-027E-429F-B68F-9D61C3B71503}" dt="2024-02-29T08:59:26.891" v="4373" actId="478"/>
          <ac:cxnSpMkLst>
            <pc:docMk/>
            <pc:sldMk cId="235809491" sldId="423"/>
            <ac:cxnSpMk id="8" creationId="{E857121F-BC1B-6ADC-6D61-677AD80201E3}"/>
          </ac:cxnSpMkLst>
        </pc:cxnChg>
      </pc:sldChg>
      <pc:sldChg chg="del">
        <pc:chgData name="Justin Vacquerie" userId="968f4b965d9c7392" providerId="LiveId" clId="{E1693F8E-027E-429F-B68F-9D61C3B71503}" dt="2024-02-26T09:20:25.107" v="3" actId="47"/>
        <pc:sldMkLst>
          <pc:docMk/>
          <pc:sldMk cId="3871864362" sldId="424"/>
        </pc:sldMkLst>
      </pc:sldChg>
      <pc:sldChg chg="del">
        <pc:chgData name="Justin Vacquerie" userId="968f4b965d9c7392" providerId="LiveId" clId="{E1693F8E-027E-429F-B68F-9D61C3B71503}" dt="2024-02-26T09:20:34.086" v="10" actId="47"/>
        <pc:sldMkLst>
          <pc:docMk/>
          <pc:sldMk cId="2703097378" sldId="425"/>
        </pc:sldMkLst>
      </pc:sldChg>
      <pc:sldChg chg="del">
        <pc:chgData name="Justin Vacquerie" userId="968f4b965d9c7392" providerId="LiveId" clId="{E1693F8E-027E-429F-B68F-9D61C3B71503}" dt="2024-02-26T09:20:27.037" v="4" actId="47"/>
        <pc:sldMkLst>
          <pc:docMk/>
          <pc:sldMk cId="173981341" sldId="426"/>
        </pc:sldMkLst>
      </pc:sldChg>
      <pc:sldChg chg="del">
        <pc:chgData name="Justin Vacquerie" userId="968f4b965d9c7392" providerId="LiveId" clId="{E1693F8E-027E-429F-B68F-9D61C3B71503}" dt="2024-02-26T09:20:28.153" v="5" actId="47"/>
        <pc:sldMkLst>
          <pc:docMk/>
          <pc:sldMk cId="160879656" sldId="427"/>
        </pc:sldMkLst>
      </pc:sldChg>
      <pc:sldChg chg="addSp delSp modSp del mod modNotesTx">
        <pc:chgData name="Justin Vacquerie" userId="968f4b965d9c7392" providerId="LiveId" clId="{E1693F8E-027E-429F-B68F-9D61C3B71503}" dt="2024-02-29T08:48:07.637" v="2948" actId="47"/>
        <pc:sldMkLst>
          <pc:docMk/>
          <pc:sldMk cId="1118287964" sldId="430"/>
        </pc:sldMkLst>
        <pc:spChg chg="add del mod">
          <ac:chgData name="Justin Vacquerie" userId="968f4b965d9c7392" providerId="LiveId" clId="{E1693F8E-027E-429F-B68F-9D61C3B71503}" dt="2024-02-29T08:48:05.306" v="2947" actId="478"/>
          <ac:spMkLst>
            <pc:docMk/>
            <pc:sldMk cId="1118287964" sldId="430"/>
            <ac:spMk id="7" creationId="{929078A2-0D11-304E-72D7-5B79F0F75827}"/>
          </ac:spMkLst>
        </pc:spChg>
      </pc:sldChg>
      <pc:sldChg chg="del">
        <pc:chgData name="Justin Vacquerie" userId="968f4b965d9c7392" providerId="LiveId" clId="{E1693F8E-027E-429F-B68F-9D61C3B71503}" dt="2024-02-26T09:20:21.269" v="1" actId="47"/>
        <pc:sldMkLst>
          <pc:docMk/>
          <pc:sldMk cId="2705618252" sldId="431"/>
        </pc:sldMkLst>
      </pc:sldChg>
      <pc:sldChg chg="del">
        <pc:chgData name="Justin Vacquerie" userId="968f4b965d9c7392" providerId="LiveId" clId="{E1693F8E-027E-429F-B68F-9D61C3B71503}" dt="2024-02-26T09:20:35.151" v="11" actId="47"/>
        <pc:sldMkLst>
          <pc:docMk/>
          <pc:sldMk cId="3778798658" sldId="432"/>
        </pc:sldMkLst>
      </pc:sldChg>
      <pc:sldChg chg="del">
        <pc:chgData name="Justin Vacquerie" userId="968f4b965d9c7392" providerId="LiveId" clId="{E1693F8E-027E-429F-B68F-9D61C3B71503}" dt="2024-02-26T09:20:22.048" v="2" actId="47"/>
        <pc:sldMkLst>
          <pc:docMk/>
          <pc:sldMk cId="1487933341" sldId="433"/>
        </pc:sldMkLst>
      </pc:sldChg>
      <pc:sldChg chg="del">
        <pc:chgData name="Justin Vacquerie" userId="968f4b965d9c7392" providerId="LiveId" clId="{E1693F8E-027E-429F-B68F-9D61C3B71503}" dt="2024-02-26T09:20:19.768" v="0" actId="47"/>
        <pc:sldMkLst>
          <pc:docMk/>
          <pc:sldMk cId="96489316" sldId="434"/>
        </pc:sldMkLst>
      </pc:sldChg>
      <pc:sldChg chg="ord">
        <pc:chgData name="Justin Vacquerie" userId="968f4b965d9c7392" providerId="LiveId" clId="{E1693F8E-027E-429F-B68F-9D61C3B71503}" dt="2024-03-02T19:14:11.423" v="18173" actId="20578"/>
        <pc:sldMkLst>
          <pc:docMk/>
          <pc:sldMk cId="2949558166" sldId="435"/>
        </pc:sldMkLst>
      </pc:sldChg>
      <pc:sldChg chg="modSp mod">
        <pc:chgData name="Justin Vacquerie" userId="968f4b965d9c7392" providerId="LiveId" clId="{E1693F8E-027E-429F-B68F-9D61C3B71503}" dt="2024-03-04T08:35:35.274" v="24702" actId="20577"/>
        <pc:sldMkLst>
          <pc:docMk/>
          <pc:sldMk cId="2205920073" sldId="436"/>
        </pc:sldMkLst>
        <pc:spChg chg="mod">
          <ac:chgData name="Justin Vacquerie" userId="968f4b965d9c7392" providerId="LiveId" clId="{E1693F8E-027E-429F-B68F-9D61C3B71503}" dt="2024-03-04T08:35:35.274" v="24702" actId="20577"/>
          <ac:spMkLst>
            <pc:docMk/>
            <pc:sldMk cId="2205920073" sldId="436"/>
            <ac:spMk id="3" creationId="{7D23C83E-B14C-5154-BDE6-962609EC9DCE}"/>
          </ac:spMkLst>
        </pc:spChg>
        <pc:spChg chg="mod">
          <ac:chgData name="Justin Vacquerie" userId="968f4b965d9c7392" providerId="LiveId" clId="{E1693F8E-027E-429F-B68F-9D61C3B71503}" dt="2024-02-29T10:20:06.548" v="6697" actId="14100"/>
          <ac:spMkLst>
            <pc:docMk/>
            <pc:sldMk cId="2205920073" sldId="436"/>
            <ac:spMk id="10" creationId="{7326286A-C007-C2C5-5AEA-255485040FE7}"/>
          </ac:spMkLst>
        </pc:spChg>
      </pc:sldChg>
      <pc:sldChg chg="del">
        <pc:chgData name="Justin Vacquerie" userId="968f4b965d9c7392" providerId="LiveId" clId="{E1693F8E-027E-429F-B68F-9D61C3B71503}" dt="2024-02-26T09:20:32.218" v="8" actId="47"/>
        <pc:sldMkLst>
          <pc:docMk/>
          <pc:sldMk cId="2247959106" sldId="438"/>
        </pc:sldMkLst>
      </pc:sldChg>
      <pc:sldChg chg="del">
        <pc:chgData name="Justin Vacquerie" userId="968f4b965d9c7392" providerId="LiveId" clId="{E1693F8E-027E-429F-B68F-9D61C3B71503}" dt="2024-02-26T09:20:33.268" v="9" actId="47"/>
        <pc:sldMkLst>
          <pc:docMk/>
          <pc:sldMk cId="1008087263" sldId="439"/>
        </pc:sldMkLst>
      </pc:sldChg>
      <pc:sldChg chg="modSp mod ord">
        <pc:chgData name="Justin Vacquerie" userId="968f4b965d9c7392" providerId="LiveId" clId="{E1693F8E-027E-429F-B68F-9D61C3B71503}" dt="2024-03-02T19:21:16.219" v="18282" actId="20578"/>
        <pc:sldMkLst>
          <pc:docMk/>
          <pc:sldMk cId="2436974560" sldId="440"/>
        </pc:sldMkLst>
        <pc:spChg chg="mod">
          <ac:chgData name="Justin Vacquerie" userId="968f4b965d9c7392" providerId="LiveId" clId="{E1693F8E-027E-429F-B68F-9D61C3B71503}" dt="2024-03-01T21:40:17.006" v="12851" actId="313"/>
          <ac:spMkLst>
            <pc:docMk/>
            <pc:sldMk cId="2436974560" sldId="440"/>
            <ac:spMk id="3" creationId="{AC6CE53F-D6D6-5A8F-5EBD-31180FA9A75B}"/>
          </ac:spMkLst>
        </pc:spChg>
      </pc:sldChg>
      <pc:sldChg chg="modSp mod">
        <pc:chgData name="Justin Vacquerie" userId="968f4b965d9c7392" providerId="LiveId" clId="{E1693F8E-027E-429F-B68F-9D61C3B71503}" dt="2024-03-05T08:30:24.703" v="26598" actId="20577"/>
        <pc:sldMkLst>
          <pc:docMk/>
          <pc:sldMk cId="3162306542" sldId="441"/>
        </pc:sldMkLst>
        <pc:spChg chg="mod">
          <ac:chgData name="Justin Vacquerie" userId="968f4b965d9c7392" providerId="LiveId" clId="{E1693F8E-027E-429F-B68F-9D61C3B71503}" dt="2024-03-05T08:30:24.703" v="26598" actId="20577"/>
          <ac:spMkLst>
            <pc:docMk/>
            <pc:sldMk cId="3162306542" sldId="441"/>
            <ac:spMk id="3" creationId="{92EDA8DD-8927-AF03-ACB8-D6AB73E065BB}"/>
          </ac:spMkLst>
        </pc:spChg>
        <pc:spChg chg="mod">
          <ac:chgData name="Justin Vacquerie" userId="968f4b965d9c7392" providerId="LiveId" clId="{E1693F8E-027E-429F-B68F-9D61C3B71503}" dt="2024-03-02T19:11:30.140" v="18085" actId="20577"/>
          <ac:spMkLst>
            <pc:docMk/>
            <pc:sldMk cId="3162306542" sldId="441"/>
            <ac:spMk id="10" creationId="{2FD916A2-EFE1-3E79-E76F-847498097424}"/>
          </ac:spMkLst>
        </pc:spChg>
      </pc:sldChg>
      <pc:sldChg chg="modSp add mod ord">
        <pc:chgData name="Justin Vacquerie" userId="968f4b965d9c7392" providerId="LiveId" clId="{E1693F8E-027E-429F-B68F-9D61C3B71503}" dt="2024-03-05T08:54:42.913" v="26599" actId="20577"/>
        <pc:sldMkLst>
          <pc:docMk/>
          <pc:sldMk cId="1499487663" sldId="442"/>
        </pc:sldMkLst>
        <pc:spChg chg="mod">
          <ac:chgData name="Justin Vacquerie" userId="968f4b965d9c7392" providerId="LiveId" clId="{E1693F8E-027E-429F-B68F-9D61C3B71503}" dt="2024-03-05T08:54:42.913" v="26599" actId="20577"/>
          <ac:spMkLst>
            <pc:docMk/>
            <pc:sldMk cId="1499487663" sldId="442"/>
            <ac:spMk id="3" creationId="{FFD2D1FF-5A5A-EAA1-3ECB-C26C7E0CF2AE}"/>
          </ac:spMkLst>
        </pc:spChg>
        <pc:spChg chg="mod">
          <ac:chgData name="Justin Vacquerie" userId="968f4b965d9c7392" providerId="LiveId" clId="{E1693F8E-027E-429F-B68F-9D61C3B71503}" dt="2024-02-29T10:20:16.124" v="6698" actId="14100"/>
          <ac:spMkLst>
            <pc:docMk/>
            <pc:sldMk cId="1499487663" sldId="442"/>
            <ac:spMk id="4" creationId="{B3B44AA4-1EB9-B914-A789-9118D6C2A4A2}"/>
          </ac:spMkLst>
        </pc:spChg>
      </pc:sldChg>
      <pc:sldChg chg="addSp delSp modSp new mod modAnim">
        <pc:chgData name="Justin Vacquerie" userId="968f4b965d9c7392" providerId="LiveId" clId="{E1693F8E-027E-429F-B68F-9D61C3B71503}" dt="2024-03-02T14:09:28.120" v="17052" actId="1076"/>
        <pc:sldMkLst>
          <pc:docMk/>
          <pc:sldMk cId="1208932672" sldId="443"/>
        </pc:sldMkLst>
        <pc:spChg chg="mod">
          <ac:chgData name="Justin Vacquerie" userId="968f4b965d9c7392" providerId="LiveId" clId="{E1693F8E-027E-429F-B68F-9D61C3B71503}" dt="2024-02-29T13:13:58.722" v="7137" actId="2711"/>
          <ac:spMkLst>
            <pc:docMk/>
            <pc:sldMk cId="1208932672" sldId="443"/>
            <ac:spMk id="2" creationId="{8F67D4A9-59D7-989C-B1C2-7DDD0B4A4995}"/>
          </ac:spMkLst>
        </pc:spChg>
        <pc:spChg chg="mod">
          <ac:chgData name="Justin Vacquerie" userId="968f4b965d9c7392" providerId="LiveId" clId="{E1693F8E-027E-429F-B68F-9D61C3B71503}" dt="2024-02-29T13:13:58.722" v="7137" actId="2711"/>
          <ac:spMkLst>
            <pc:docMk/>
            <pc:sldMk cId="1208932672" sldId="443"/>
            <ac:spMk id="3" creationId="{E5EC2687-CA48-B903-1448-0254525A9181}"/>
          </ac:spMkLst>
        </pc:spChg>
        <pc:spChg chg="mod">
          <ac:chgData name="Justin Vacquerie" userId="968f4b965d9c7392" providerId="LiveId" clId="{E1693F8E-027E-429F-B68F-9D61C3B71503}" dt="2024-02-29T13:13:58.722" v="7137" actId="2711"/>
          <ac:spMkLst>
            <pc:docMk/>
            <pc:sldMk cId="1208932672" sldId="443"/>
            <ac:spMk id="4" creationId="{DDA4C41B-073D-E942-84FA-756162D3E84E}"/>
          </ac:spMkLst>
        </pc:spChg>
        <pc:spChg chg="add del mod">
          <ac:chgData name="Justin Vacquerie" userId="968f4b965d9c7392" providerId="LiveId" clId="{E1693F8E-027E-429F-B68F-9D61C3B71503}" dt="2024-03-01T08:31:27.114" v="9386"/>
          <ac:spMkLst>
            <pc:docMk/>
            <pc:sldMk cId="1208932672" sldId="443"/>
            <ac:spMk id="5" creationId="{5A734610-8E46-3389-469F-564D16D723D6}"/>
          </ac:spMkLst>
        </pc:spChg>
        <pc:spChg chg="del">
          <ac:chgData name="Justin Vacquerie" userId="968f4b965d9c7392" providerId="LiveId" clId="{E1693F8E-027E-429F-B68F-9D61C3B71503}" dt="2024-02-29T09:24:56.099" v="5330" actId="478"/>
          <ac:spMkLst>
            <pc:docMk/>
            <pc:sldMk cId="1208932672" sldId="443"/>
            <ac:spMk id="5" creationId="{EC7337A1-2737-9BA4-3B67-B1A870B301BC}"/>
          </ac:spMkLst>
        </pc:spChg>
        <pc:spChg chg="mod">
          <ac:chgData name="Justin Vacquerie" userId="968f4b965d9c7392" providerId="LiveId" clId="{E1693F8E-027E-429F-B68F-9D61C3B71503}" dt="2024-03-02T14:08:41.869" v="17049" actId="20577"/>
          <ac:spMkLst>
            <pc:docMk/>
            <pc:sldMk cId="1208932672" sldId="443"/>
            <ac:spMk id="6" creationId="{CE57F7DD-4A95-C0A0-2FBF-C381473AEEBC}"/>
          </ac:spMkLst>
        </pc:spChg>
        <pc:spChg chg="mod">
          <ac:chgData name="Justin Vacquerie" userId="968f4b965d9c7392" providerId="LiveId" clId="{E1693F8E-027E-429F-B68F-9D61C3B71503}" dt="2024-03-02T09:04:45.350" v="13880" actId="6549"/>
          <ac:spMkLst>
            <pc:docMk/>
            <pc:sldMk cId="1208932672" sldId="443"/>
            <ac:spMk id="7" creationId="{E1B9B49B-A323-2C11-2C4F-F1D7E1A36904}"/>
          </ac:spMkLst>
        </pc:spChg>
        <pc:spChg chg="mod">
          <ac:chgData name="Justin Vacquerie" userId="968f4b965d9c7392" providerId="LiveId" clId="{E1693F8E-027E-429F-B68F-9D61C3B71503}" dt="2024-02-29T17:23:43.786" v="8332" actId="27636"/>
          <ac:spMkLst>
            <pc:docMk/>
            <pc:sldMk cId="1208932672" sldId="443"/>
            <ac:spMk id="8" creationId="{2A47CDED-8D1E-048A-F9FB-EFD7882BEC92}"/>
          </ac:spMkLst>
        </pc:spChg>
        <pc:spChg chg="mod">
          <ac:chgData name="Justin Vacquerie" userId="968f4b965d9c7392" providerId="LiveId" clId="{E1693F8E-027E-429F-B68F-9D61C3B71503}" dt="2024-02-29T17:23:48.131" v="8334" actId="27636"/>
          <ac:spMkLst>
            <pc:docMk/>
            <pc:sldMk cId="1208932672" sldId="443"/>
            <ac:spMk id="9" creationId="{F2F7969A-42AC-4C10-EF71-DA2DA9226D6F}"/>
          </ac:spMkLst>
        </pc:spChg>
        <pc:spChg chg="add mod">
          <ac:chgData name="Justin Vacquerie" userId="968f4b965d9c7392" providerId="LiveId" clId="{E1693F8E-027E-429F-B68F-9D61C3B71503}" dt="2024-02-29T13:13:58.722" v="7137" actId="2711"/>
          <ac:spMkLst>
            <pc:docMk/>
            <pc:sldMk cId="1208932672" sldId="443"/>
            <ac:spMk id="10" creationId="{E305D2F7-1DD5-DF28-4B3C-996E303DEDF3}"/>
          </ac:spMkLst>
        </pc:spChg>
        <pc:spChg chg="add mod">
          <ac:chgData name="Justin Vacquerie" userId="968f4b965d9c7392" providerId="LiveId" clId="{E1693F8E-027E-429F-B68F-9D61C3B71503}" dt="2024-02-29T09:24:53.379" v="5329"/>
          <ac:spMkLst>
            <pc:docMk/>
            <pc:sldMk cId="1208932672" sldId="443"/>
            <ac:spMk id="11" creationId="{3237CCC2-255B-BCC8-A39D-97FB6E3A7C36}"/>
          </ac:spMkLst>
        </pc:spChg>
        <pc:spChg chg="add mod">
          <ac:chgData name="Justin Vacquerie" userId="968f4b965d9c7392" providerId="LiveId" clId="{E1693F8E-027E-429F-B68F-9D61C3B71503}" dt="2024-03-01T22:30:44.125" v="13230" actId="1035"/>
          <ac:spMkLst>
            <pc:docMk/>
            <pc:sldMk cId="1208932672" sldId="443"/>
            <ac:spMk id="12" creationId="{99D8E27C-0D40-C3F5-29E8-E12B801CB145}"/>
          </ac:spMkLst>
        </pc:spChg>
        <pc:picChg chg="add del mod">
          <ac:chgData name="Justin Vacquerie" userId="968f4b965d9c7392" providerId="LiveId" clId="{E1693F8E-027E-429F-B68F-9D61C3B71503}" dt="2024-03-02T09:03:47.510" v="13868" actId="478"/>
          <ac:picMkLst>
            <pc:docMk/>
            <pc:sldMk cId="1208932672" sldId="443"/>
            <ac:picMk id="11" creationId="{0FAC8649-9EFD-D7EF-C38D-BA97B1445199}"/>
          </ac:picMkLst>
        </pc:picChg>
        <pc:picChg chg="add mod">
          <ac:chgData name="Justin Vacquerie" userId="968f4b965d9c7392" providerId="LiveId" clId="{E1693F8E-027E-429F-B68F-9D61C3B71503}" dt="2024-03-02T14:09:28.120" v="17052" actId="1076"/>
          <ac:picMkLst>
            <pc:docMk/>
            <pc:sldMk cId="1208932672" sldId="443"/>
            <ac:picMk id="14" creationId="{E84D7F1D-8ACA-41FD-737C-7E5E5BD2BE6D}"/>
          </ac:picMkLst>
        </pc:picChg>
      </pc:sldChg>
      <pc:sldChg chg="addSp delSp modSp new mod modAnim modNotesTx">
        <pc:chgData name="Justin Vacquerie" userId="968f4b965d9c7392" providerId="LiveId" clId="{E1693F8E-027E-429F-B68F-9D61C3B71503}" dt="2024-03-05T09:03:45.198" v="27032" actId="20577"/>
        <pc:sldMkLst>
          <pc:docMk/>
          <pc:sldMk cId="3234687226" sldId="444"/>
        </pc:sldMkLst>
        <pc:spChg chg="del">
          <ac:chgData name="Justin Vacquerie" userId="968f4b965d9c7392" providerId="LiveId" clId="{E1693F8E-027E-429F-B68F-9D61C3B71503}" dt="2024-02-29T17:23:20.542" v="8328"/>
          <ac:spMkLst>
            <pc:docMk/>
            <pc:sldMk cId="3234687226" sldId="444"/>
            <ac:spMk id="5" creationId="{1DADF9B9-B220-CA2B-7859-D79D8FE9AE58}"/>
          </ac:spMkLst>
        </pc:spChg>
        <pc:spChg chg="del">
          <ac:chgData name="Justin Vacquerie" userId="968f4b965d9c7392" providerId="LiveId" clId="{E1693F8E-027E-429F-B68F-9D61C3B71503}" dt="2024-03-01T20:59:16.554" v="10795" actId="478"/>
          <ac:spMkLst>
            <pc:docMk/>
            <pc:sldMk cId="3234687226" sldId="444"/>
            <ac:spMk id="6" creationId="{14ACF15D-EDA3-815A-2ED1-FFAF258C8F6D}"/>
          </ac:spMkLst>
        </pc:spChg>
        <pc:spChg chg="add del mod">
          <ac:chgData name="Justin Vacquerie" userId="968f4b965d9c7392" providerId="LiveId" clId="{E1693F8E-027E-429F-B68F-9D61C3B71503}" dt="2024-02-29T17:26:42.805" v="8444" actId="478"/>
          <ac:spMkLst>
            <pc:docMk/>
            <pc:sldMk cId="3234687226" sldId="444"/>
            <ac:spMk id="7" creationId="{08F16533-57D3-7B78-4E6D-1A6B2090209B}"/>
          </ac:spMkLst>
        </pc:spChg>
        <pc:spChg chg="add del mod">
          <ac:chgData name="Justin Vacquerie" userId="968f4b965d9c7392" providerId="LiveId" clId="{E1693F8E-027E-429F-B68F-9D61C3B71503}" dt="2024-02-29T17:26:46.492" v="8446" actId="478"/>
          <ac:spMkLst>
            <pc:docMk/>
            <pc:sldMk cId="3234687226" sldId="444"/>
            <ac:spMk id="9" creationId="{9886A38E-46CE-329A-9777-7C06203C7E6D}"/>
          </ac:spMkLst>
        </pc:spChg>
        <pc:spChg chg="add mod">
          <ac:chgData name="Justin Vacquerie" userId="968f4b965d9c7392" providerId="LiveId" clId="{E1693F8E-027E-429F-B68F-9D61C3B71503}" dt="2024-03-01T21:14:22.689" v="12261" actId="20577"/>
          <ac:spMkLst>
            <pc:docMk/>
            <pc:sldMk cId="3234687226" sldId="444"/>
            <ac:spMk id="10" creationId="{6ECA44C6-AE27-A654-3C55-1829012B9985}"/>
          </ac:spMkLst>
        </pc:spChg>
        <pc:spChg chg="add mod">
          <ac:chgData name="Justin Vacquerie" userId="968f4b965d9c7392" providerId="LiveId" clId="{E1693F8E-027E-429F-B68F-9D61C3B71503}" dt="2024-03-01T21:35:50.774" v="12729" actId="20577"/>
          <ac:spMkLst>
            <pc:docMk/>
            <pc:sldMk cId="3234687226" sldId="444"/>
            <ac:spMk id="11" creationId="{F79F7BF5-7638-6A17-C71C-02F702EC6EB0}"/>
          </ac:spMkLst>
        </pc:spChg>
        <pc:picChg chg="add mod">
          <ac:chgData name="Justin Vacquerie" userId="968f4b965d9c7392" providerId="LiveId" clId="{E1693F8E-027E-429F-B68F-9D61C3B71503}" dt="2024-03-01T21:00:19.829" v="10810" actId="1076"/>
          <ac:picMkLst>
            <pc:docMk/>
            <pc:sldMk cId="3234687226" sldId="444"/>
            <ac:picMk id="7" creationId="{A8D521FA-4BF8-F0E3-DD75-C73E9276CFC9}"/>
          </ac:picMkLst>
        </pc:picChg>
        <pc:picChg chg="add mod">
          <ac:chgData name="Justin Vacquerie" userId="968f4b965d9c7392" providerId="LiveId" clId="{E1693F8E-027E-429F-B68F-9D61C3B71503}" dt="2024-03-01T21:00:14.668" v="10809" actId="1076"/>
          <ac:picMkLst>
            <pc:docMk/>
            <pc:sldMk cId="3234687226" sldId="444"/>
            <ac:picMk id="9" creationId="{ED21F8DE-6541-E91E-F99C-FCE1D056D3EA}"/>
          </ac:picMkLst>
        </pc:picChg>
        <pc:picChg chg="add mod">
          <ac:chgData name="Justin Vacquerie" userId="968f4b965d9c7392" providerId="LiveId" clId="{E1693F8E-027E-429F-B68F-9D61C3B71503}" dt="2024-03-01T21:01:11.115" v="10817" actId="1076"/>
          <ac:picMkLst>
            <pc:docMk/>
            <pc:sldMk cId="3234687226" sldId="444"/>
            <ac:picMk id="13" creationId="{DE957F7B-108B-4417-AE63-329232C47306}"/>
          </ac:picMkLst>
        </pc:picChg>
      </pc:sldChg>
      <pc:sldChg chg="addSp delSp modSp new mod modAnim modNotesTx">
        <pc:chgData name="Justin Vacquerie" userId="968f4b965d9c7392" providerId="LiveId" clId="{E1693F8E-027E-429F-B68F-9D61C3B71503}" dt="2024-03-05T08:59:19.466" v="26647" actId="20577"/>
        <pc:sldMkLst>
          <pc:docMk/>
          <pc:sldMk cId="1314514009" sldId="445"/>
        </pc:sldMkLst>
        <pc:spChg chg="del">
          <ac:chgData name="Justin Vacquerie" userId="968f4b965d9c7392" providerId="LiveId" clId="{E1693F8E-027E-429F-B68F-9D61C3B71503}" dt="2024-02-29T17:24:37.392" v="8343" actId="478"/>
          <ac:spMkLst>
            <pc:docMk/>
            <pc:sldMk cId="1314514009" sldId="445"/>
            <ac:spMk id="5" creationId="{936741CD-3F96-099E-98CE-635EB95DCEF0}"/>
          </ac:spMkLst>
        </pc:spChg>
        <pc:spChg chg="add mod">
          <ac:chgData name="Justin Vacquerie" userId="968f4b965d9c7392" providerId="LiveId" clId="{E1693F8E-027E-429F-B68F-9D61C3B71503}" dt="2024-03-05T08:18:40.971" v="26465" actId="20577"/>
          <ac:spMkLst>
            <pc:docMk/>
            <pc:sldMk cId="1314514009" sldId="445"/>
            <ac:spMk id="6" creationId="{4EB6669E-41FB-B102-5AA1-A6C707FF2497}"/>
          </ac:spMkLst>
        </pc:spChg>
        <pc:spChg chg="del">
          <ac:chgData name="Justin Vacquerie" userId="968f4b965d9c7392" providerId="LiveId" clId="{E1693F8E-027E-429F-B68F-9D61C3B71503}" dt="2024-02-29T17:24:35.963" v="8342" actId="478"/>
          <ac:spMkLst>
            <pc:docMk/>
            <pc:sldMk cId="1314514009" sldId="445"/>
            <ac:spMk id="6" creationId="{9CAB31C7-7755-F18C-CB0F-2248FC6BEDC9}"/>
          </ac:spMkLst>
        </pc:spChg>
        <pc:spChg chg="add mod">
          <ac:chgData name="Justin Vacquerie" userId="968f4b965d9c7392" providerId="LiveId" clId="{E1693F8E-027E-429F-B68F-9D61C3B71503}" dt="2024-02-29T17:24:32.648" v="8341"/>
          <ac:spMkLst>
            <pc:docMk/>
            <pc:sldMk cId="1314514009" sldId="445"/>
            <ac:spMk id="7" creationId="{7D6B93D0-4C3C-5F95-73A4-3BDD71F2FACB}"/>
          </ac:spMkLst>
        </pc:spChg>
        <pc:spChg chg="add del mod">
          <ac:chgData name="Justin Vacquerie" userId="968f4b965d9c7392" providerId="LiveId" clId="{E1693F8E-027E-429F-B68F-9D61C3B71503}" dt="2024-03-01T20:49:22.826" v="10648" actId="478"/>
          <ac:spMkLst>
            <pc:docMk/>
            <pc:sldMk cId="1314514009" sldId="445"/>
            <ac:spMk id="8" creationId="{8B0D6A4D-4351-9674-3BF4-5A17D197E1E6}"/>
          </ac:spMkLst>
        </pc:spChg>
        <pc:spChg chg="add mod">
          <ac:chgData name="Justin Vacquerie" userId="968f4b965d9c7392" providerId="LiveId" clId="{E1693F8E-027E-429F-B68F-9D61C3B71503}" dt="2024-03-04T08:32:04.420" v="24493" actId="1076"/>
          <ac:spMkLst>
            <pc:docMk/>
            <pc:sldMk cId="1314514009" sldId="445"/>
            <ac:spMk id="8" creationId="{BE14FCE3-60C3-2DAA-4FAD-D0249BAA8089}"/>
          </ac:spMkLst>
        </pc:spChg>
        <pc:spChg chg="add mod">
          <ac:chgData name="Justin Vacquerie" userId="968f4b965d9c7392" providerId="LiveId" clId="{E1693F8E-027E-429F-B68F-9D61C3B71503}" dt="2024-02-29T17:24:32.648" v="8341"/>
          <ac:spMkLst>
            <pc:docMk/>
            <pc:sldMk cId="1314514009" sldId="445"/>
            <ac:spMk id="9" creationId="{2C3ECD0D-1D0C-75CC-D50E-8654B03B3224}"/>
          </ac:spMkLst>
        </pc:spChg>
        <pc:spChg chg="add mod">
          <ac:chgData name="Justin Vacquerie" userId="968f4b965d9c7392" providerId="LiveId" clId="{E1693F8E-027E-429F-B68F-9D61C3B71503}" dt="2024-03-01T20:50:19.396" v="10653" actId="255"/>
          <ac:spMkLst>
            <pc:docMk/>
            <pc:sldMk cId="1314514009" sldId="445"/>
            <ac:spMk id="10" creationId="{1729C6A1-97C8-EDE7-D836-BB3AB5344E17}"/>
          </ac:spMkLst>
        </pc:spChg>
        <pc:spChg chg="add mod">
          <ac:chgData name="Justin Vacquerie" userId="968f4b965d9c7392" providerId="LiveId" clId="{E1693F8E-027E-429F-B68F-9D61C3B71503}" dt="2024-02-29T17:25:19.347" v="8377" actId="1076"/>
          <ac:spMkLst>
            <pc:docMk/>
            <pc:sldMk cId="1314514009" sldId="445"/>
            <ac:spMk id="11" creationId="{59A78F2F-FD55-3EF0-056E-F21B045DBC2C}"/>
          </ac:spMkLst>
        </pc:spChg>
        <pc:spChg chg="add mod">
          <ac:chgData name="Justin Vacquerie" userId="968f4b965d9c7392" providerId="LiveId" clId="{E1693F8E-027E-429F-B68F-9D61C3B71503}" dt="2024-03-02T18:50:14.679" v="17342" actId="1076"/>
          <ac:spMkLst>
            <pc:docMk/>
            <pc:sldMk cId="1314514009" sldId="445"/>
            <ac:spMk id="12" creationId="{1D316C85-52BF-46E2-7B55-3D9AB077A1C0}"/>
          </ac:spMkLst>
        </pc:spChg>
        <pc:spChg chg="add mod ord">
          <ac:chgData name="Justin Vacquerie" userId="968f4b965d9c7392" providerId="LiveId" clId="{E1693F8E-027E-429F-B68F-9D61C3B71503}" dt="2024-03-05T08:18:20.255" v="26460" actId="20577"/>
          <ac:spMkLst>
            <pc:docMk/>
            <pc:sldMk cId="1314514009" sldId="445"/>
            <ac:spMk id="13" creationId="{1725D68B-7F7C-4F77-2A6D-8464382830A8}"/>
          </ac:spMkLst>
        </pc:spChg>
        <pc:graphicFrameChg chg="add mod modGraphic">
          <ac:chgData name="Justin Vacquerie" userId="968f4b965d9c7392" providerId="LiveId" clId="{E1693F8E-027E-429F-B68F-9D61C3B71503}" dt="2024-03-03T16:00:58.923" v="21532" actId="14100"/>
          <ac:graphicFrameMkLst>
            <pc:docMk/>
            <pc:sldMk cId="1314514009" sldId="445"/>
            <ac:graphicFrameMk id="5" creationId="{7DA0718D-0321-262A-8B50-FE1BFC48DE44}"/>
          </ac:graphicFrameMkLst>
        </pc:graphicFrameChg>
        <pc:graphicFrameChg chg="add del mod">
          <ac:chgData name="Justin Vacquerie" userId="968f4b965d9c7392" providerId="LiveId" clId="{E1693F8E-027E-429F-B68F-9D61C3B71503}" dt="2024-03-02T18:49:55.664" v="17337" actId="478"/>
          <ac:graphicFrameMkLst>
            <pc:docMk/>
            <pc:sldMk cId="1314514009" sldId="445"/>
            <ac:graphicFrameMk id="14" creationId="{BFDECA1B-D905-9EFE-6BC8-B6126BB7045B}"/>
          </ac:graphicFrameMkLst>
        </pc:graphicFrameChg>
      </pc:sldChg>
      <pc:sldChg chg="new del">
        <pc:chgData name="Justin Vacquerie" userId="968f4b965d9c7392" providerId="LiveId" clId="{E1693F8E-027E-429F-B68F-9D61C3B71503}" dt="2024-02-29T17:24:26.540" v="8339" actId="680"/>
        <pc:sldMkLst>
          <pc:docMk/>
          <pc:sldMk cId="2755342830" sldId="445"/>
        </pc:sldMkLst>
      </pc:sldChg>
      <pc:sldChg chg="addSp delSp modSp new del mod">
        <pc:chgData name="Justin Vacquerie" userId="968f4b965d9c7392" providerId="LiveId" clId="{E1693F8E-027E-429F-B68F-9D61C3B71503}" dt="2024-03-01T16:18:25.742" v="10630" actId="47"/>
        <pc:sldMkLst>
          <pc:docMk/>
          <pc:sldMk cId="541185387" sldId="446"/>
        </pc:sldMkLst>
        <pc:spChg chg="mod">
          <ac:chgData name="Justin Vacquerie" userId="968f4b965d9c7392" providerId="LiveId" clId="{E1693F8E-027E-429F-B68F-9D61C3B71503}" dt="2024-02-29T17:39:31.339" v="8629" actId="20577"/>
          <ac:spMkLst>
            <pc:docMk/>
            <pc:sldMk cId="541185387" sldId="446"/>
            <ac:spMk id="5" creationId="{B68F76F9-95E9-153E-0E60-51D58689C173}"/>
          </ac:spMkLst>
        </pc:spChg>
        <pc:spChg chg="mod">
          <ac:chgData name="Justin Vacquerie" userId="968f4b965d9c7392" providerId="LiveId" clId="{E1693F8E-027E-429F-B68F-9D61C3B71503}" dt="2024-02-29T17:39:19.612" v="8613" actId="14100"/>
          <ac:spMkLst>
            <pc:docMk/>
            <pc:sldMk cId="541185387" sldId="446"/>
            <ac:spMk id="6" creationId="{AADF113A-DAC2-CCCE-B1AC-9DBF70A1D6D9}"/>
          </ac:spMkLst>
        </pc:spChg>
        <pc:picChg chg="add del mod">
          <ac:chgData name="Justin Vacquerie" userId="968f4b965d9c7392" providerId="LiveId" clId="{E1693F8E-027E-429F-B68F-9D61C3B71503}" dt="2024-02-29T17:39:36.780" v="8630" actId="478"/>
          <ac:picMkLst>
            <pc:docMk/>
            <pc:sldMk cId="541185387" sldId="446"/>
            <ac:picMk id="8" creationId="{EB7F4FCD-F5A3-D449-CF0A-0790B414F424}"/>
          </ac:picMkLst>
        </pc:picChg>
      </pc:sldChg>
      <pc:sldChg chg="new del">
        <pc:chgData name="Justin Vacquerie" userId="968f4b965d9c7392" providerId="LiveId" clId="{E1693F8E-027E-429F-B68F-9D61C3B71503}" dt="2024-02-29T17:28:14.870" v="8448" actId="47"/>
        <pc:sldMkLst>
          <pc:docMk/>
          <pc:sldMk cId="1934264515" sldId="446"/>
        </pc:sldMkLst>
      </pc:sldChg>
      <pc:sldChg chg="new del">
        <pc:chgData name="Justin Vacquerie" userId="968f4b965d9c7392" providerId="LiveId" clId="{E1693F8E-027E-429F-B68F-9D61C3B71503}" dt="2024-02-29T17:38:29.749" v="8602" actId="47"/>
        <pc:sldMkLst>
          <pc:docMk/>
          <pc:sldMk cId="2803364802" sldId="446"/>
        </pc:sldMkLst>
      </pc:sldChg>
      <pc:sldChg chg="addSp delSp modSp new mod modAnim modNotesTx">
        <pc:chgData name="Justin Vacquerie" userId="968f4b965d9c7392" providerId="LiveId" clId="{E1693F8E-027E-429F-B68F-9D61C3B71503}" dt="2024-03-05T09:26:24.149" v="29921" actId="6549"/>
        <pc:sldMkLst>
          <pc:docMk/>
          <pc:sldMk cId="4021547492" sldId="447"/>
        </pc:sldMkLst>
        <pc:spChg chg="add mod">
          <ac:chgData name="Justin Vacquerie" userId="968f4b965d9c7392" providerId="LiveId" clId="{E1693F8E-027E-429F-B68F-9D61C3B71503}" dt="2024-03-05T09:23:39.216" v="29904" actId="693"/>
          <ac:spMkLst>
            <pc:docMk/>
            <pc:sldMk cId="4021547492" sldId="447"/>
            <ac:spMk id="5" creationId="{070D7948-5370-46F3-B090-10B204AEDB69}"/>
          </ac:spMkLst>
        </pc:spChg>
        <pc:spChg chg="del">
          <ac:chgData name="Justin Vacquerie" userId="968f4b965d9c7392" providerId="LiveId" clId="{E1693F8E-027E-429F-B68F-9D61C3B71503}" dt="2024-03-01T08:24:08.383" v="9226" actId="478"/>
          <ac:spMkLst>
            <pc:docMk/>
            <pc:sldMk cId="4021547492" sldId="447"/>
            <ac:spMk id="5" creationId="{DACAD150-833B-1474-0037-496EAB92EA99}"/>
          </ac:spMkLst>
        </pc:spChg>
        <pc:spChg chg="del">
          <ac:chgData name="Justin Vacquerie" userId="968f4b965d9c7392" providerId="LiveId" clId="{E1693F8E-027E-429F-B68F-9D61C3B71503}" dt="2024-03-01T08:24:19.571" v="9250" actId="478"/>
          <ac:spMkLst>
            <pc:docMk/>
            <pc:sldMk cId="4021547492" sldId="447"/>
            <ac:spMk id="6" creationId="{6FC7152A-4352-FBEA-37AB-E77200ECB858}"/>
          </ac:spMkLst>
        </pc:spChg>
        <pc:spChg chg="add mod">
          <ac:chgData name="Justin Vacquerie" userId="968f4b965d9c7392" providerId="LiveId" clId="{E1693F8E-027E-429F-B68F-9D61C3B71503}" dt="2024-03-01T08:29:02.754" v="9383" actId="20577"/>
          <ac:spMkLst>
            <pc:docMk/>
            <pc:sldMk cId="4021547492" sldId="447"/>
            <ac:spMk id="7" creationId="{065D52D7-6E88-2F03-4228-1B215432C166}"/>
          </ac:spMkLst>
        </pc:spChg>
        <pc:spChg chg="add mod">
          <ac:chgData name="Justin Vacquerie" userId="968f4b965d9c7392" providerId="LiveId" clId="{E1693F8E-027E-429F-B68F-9D61C3B71503}" dt="2024-03-02T19:08:10.674" v="18004" actId="20577"/>
          <ac:spMkLst>
            <pc:docMk/>
            <pc:sldMk cId="4021547492" sldId="447"/>
            <ac:spMk id="8" creationId="{8F09B932-4923-6FDC-4C28-05D66041950E}"/>
          </ac:spMkLst>
        </pc:spChg>
        <pc:picChg chg="add del mod">
          <ac:chgData name="Justin Vacquerie" userId="968f4b965d9c7392" providerId="LiveId" clId="{E1693F8E-027E-429F-B68F-9D61C3B71503}" dt="2024-03-04T08:39:21.223" v="24714" actId="478"/>
          <ac:picMkLst>
            <pc:docMk/>
            <pc:sldMk cId="4021547492" sldId="447"/>
            <ac:picMk id="6" creationId="{27E81CCD-D57B-AC7B-2BF1-09595421DA8D}"/>
          </ac:picMkLst>
        </pc:picChg>
        <pc:picChg chg="add mod">
          <ac:chgData name="Justin Vacquerie" userId="968f4b965d9c7392" providerId="LiveId" clId="{E1693F8E-027E-429F-B68F-9D61C3B71503}" dt="2024-03-04T08:39:31.185" v="24720" actId="1076"/>
          <ac:picMkLst>
            <pc:docMk/>
            <pc:sldMk cId="4021547492" sldId="447"/>
            <ac:picMk id="9" creationId="{98F17886-49CF-B0E4-05C5-A4E5CE64CB6E}"/>
          </ac:picMkLst>
        </pc:picChg>
        <pc:picChg chg="add del mod">
          <ac:chgData name="Justin Vacquerie" userId="968f4b965d9c7392" providerId="LiveId" clId="{E1693F8E-027E-429F-B68F-9D61C3B71503}" dt="2024-03-03T13:31:08.507" v="19796" actId="478"/>
          <ac:picMkLst>
            <pc:docMk/>
            <pc:sldMk cId="4021547492" sldId="447"/>
            <ac:picMk id="10" creationId="{5BFD48A4-FF9D-AABB-ECAC-F2E18EE02FB3}"/>
          </ac:picMkLst>
        </pc:picChg>
        <pc:picChg chg="add del mod">
          <ac:chgData name="Justin Vacquerie" userId="968f4b965d9c7392" providerId="LiveId" clId="{E1693F8E-027E-429F-B68F-9D61C3B71503}" dt="2024-03-04T08:39:34.577" v="24721" actId="478"/>
          <ac:picMkLst>
            <pc:docMk/>
            <pc:sldMk cId="4021547492" sldId="447"/>
            <ac:picMk id="11" creationId="{B0F0A9E9-C450-9205-1C6C-688BE325719F}"/>
          </ac:picMkLst>
        </pc:picChg>
        <pc:picChg chg="add del mod">
          <ac:chgData name="Justin Vacquerie" userId="968f4b965d9c7392" providerId="LiveId" clId="{E1693F8E-027E-429F-B68F-9D61C3B71503}" dt="2024-03-03T13:31:09.116" v="19797" actId="478"/>
          <ac:picMkLst>
            <pc:docMk/>
            <pc:sldMk cId="4021547492" sldId="447"/>
            <ac:picMk id="12" creationId="{659A65FF-2374-A395-1DE0-26A7E4CC0984}"/>
          </ac:picMkLst>
        </pc:picChg>
        <pc:picChg chg="add mod">
          <ac:chgData name="Justin Vacquerie" userId="968f4b965d9c7392" providerId="LiveId" clId="{E1693F8E-027E-429F-B68F-9D61C3B71503}" dt="2024-03-04T08:40:15.964" v="24725" actId="14100"/>
          <ac:picMkLst>
            <pc:docMk/>
            <pc:sldMk cId="4021547492" sldId="447"/>
            <ac:picMk id="12" creationId="{680D8714-25E0-DBCF-F98A-B07954B20902}"/>
          </ac:picMkLst>
        </pc:picChg>
      </pc:sldChg>
      <pc:sldChg chg="addSp delSp modSp add mod modNotesTx">
        <pc:chgData name="Justin Vacquerie" userId="968f4b965d9c7392" providerId="LiveId" clId="{E1693F8E-027E-429F-B68F-9D61C3B71503}" dt="2024-03-05T09:36:17.968" v="31294" actId="33524"/>
        <pc:sldMkLst>
          <pc:docMk/>
          <pc:sldMk cId="2452688419" sldId="448"/>
        </pc:sldMkLst>
        <pc:spChg chg="del mod">
          <ac:chgData name="Justin Vacquerie" userId="968f4b965d9c7392" providerId="LiveId" clId="{E1693F8E-027E-429F-B68F-9D61C3B71503}" dt="2024-03-02T19:08:24.609" v="18005" actId="478"/>
          <ac:spMkLst>
            <pc:docMk/>
            <pc:sldMk cId="2452688419" sldId="448"/>
            <ac:spMk id="8" creationId="{1785A64B-1599-D02B-719F-A6D540423C45}"/>
          </ac:spMkLst>
        </pc:spChg>
        <pc:spChg chg="add mod">
          <ac:chgData name="Justin Vacquerie" userId="968f4b965d9c7392" providerId="LiveId" clId="{E1693F8E-027E-429F-B68F-9D61C3B71503}" dt="2024-03-02T19:08:25.562" v="18006"/>
          <ac:spMkLst>
            <pc:docMk/>
            <pc:sldMk cId="2452688419" sldId="448"/>
            <ac:spMk id="9" creationId="{C103454D-4652-C25C-3FB1-107FFA71BD3D}"/>
          </ac:spMkLst>
        </pc:spChg>
        <pc:picChg chg="add del">
          <ac:chgData name="Justin Vacquerie" userId="968f4b965d9c7392" providerId="LiveId" clId="{E1693F8E-027E-429F-B68F-9D61C3B71503}" dt="2024-03-02T19:08:02.454" v="18001" actId="22"/>
          <ac:picMkLst>
            <pc:docMk/>
            <pc:sldMk cId="2452688419" sldId="448"/>
            <ac:picMk id="6" creationId="{C7A0540B-AFBD-0BA0-2D70-7DF3A41D79D0}"/>
          </ac:picMkLst>
        </pc:picChg>
        <pc:picChg chg="add del mod">
          <ac:chgData name="Justin Vacquerie" userId="968f4b965d9c7392" providerId="LiveId" clId="{E1693F8E-027E-429F-B68F-9D61C3B71503}" dt="2024-03-04T08:49:56.702" v="24740" actId="478"/>
          <ac:picMkLst>
            <pc:docMk/>
            <pc:sldMk cId="2452688419" sldId="448"/>
            <ac:picMk id="6" creationId="{F162EF40-1FA4-6CD0-E24C-20EED4855515}"/>
          </ac:picMkLst>
        </pc:picChg>
        <pc:picChg chg="add mod">
          <ac:chgData name="Justin Vacquerie" userId="968f4b965d9c7392" providerId="LiveId" clId="{E1693F8E-027E-429F-B68F-9D61C3B71503}" dt="2024-03-04T08:50:57.378" v="24758" actId="1076"/>
          <ac:picMkLst>
            <pc:docMk/>
            <pc:sldMk cId="2452688419" sldId="448"/>
            <ac:picMk id="8" creationId="{3ACE0DAE-27A4-C216-9474-23DF124EB29D}"/>
          </ac:picMkLst>
        </pc:picChg>
        <pc:picChg chg="add del mod">
          <ac:chgData name="Justin Vacquerie" userId="968f4b965d9c7392" providerId="LiveId" clId="{E1693F8E-027E-429F-B68F-9D61C3B71503}" dt="2024-03-04T08:50:03.011" v="24745" actId="478"/>
          <ac:picMkLst>
            <pc:docMk/>
            <pc:sldMk cId="2452688419" sldId="448"/>
            <ac:picMk id="10" creationId="{44BBC84F-5E14-856D-A2C7-9D1B931850E4}"/>
          </ac:picMkLst>
        </pc:picChg>
        <pc:picChg chg="del">
          <ac:chgData name="Justin Vacquerie" userId="968f4b965d9c7392" providerId="LiveId" clId="{E1693F8E-027E-429F-B68F-9D61C3B71503}" dt="2024-03-02T19:03:35.727" v="17999" actId="478"/>
          <ac:picMkLst>
            <pc:docMk/>
            <pc:sldMk cId="2452688419" sldId="448"/>
            <ac:picMk id="10" creationId="{6E2049CC-8308-94D1-1C7A-A85184181C1B}"/>
          </ac:picMkLst>
        </pc:picChg>
        <pc:picChg chg="del">
          <ac:chgData name="Justin Vacquerie" userId="968f4b965d9c7392" providerId="LiveId" clId="{E1693F8E-027E-429F-B68F-9D61C3B71503}" dt="2024-03-03T13:31:31.542" v="19800" actId="478"/>
          <ac:picMkLst>
            <pc:docMk/>
            <pc:sldMk cId="2452688419" sldId="448"/>
            <ac:picMk id="12" creationId="{4AAF9E48-D8B1-49F5-82CF-E81A038A2008}"/>
          </ac:picMkLst>
        </pc:picChg>
        <pc:picChg chg="add mod">
          <ac:chgData name="Justin Vacquerie" userId="968f4b965d9c7392" providerId="LiveId" clId="{E1693F8E-027E-429F-B68F-9D61C3B71503}" dt="2024-03-04T08:50:45.534" v="24756" actId="1076"/>
          <ac:picMkLst>
            <pc:docMk/>
            <pc:sldMk cId="2452688419" sldId="448"/>
            <ac:picMk id="12" creationId="{B91A4E98-2E10-6758-EE3E-037083D526DC}"/>
          </ac:picMkLst>
        </pc:picChg>
      </pc:sldChg>
      <pc:sldChg chg="modSp mod">
        <pc:chgData name="Justin Vacquerie" userId="968f4b965d9c7392" providerId="LiveId" clId="{E1693F8E-027E-429F-B68F-9D61C3B71503}" dt="2024-03-01T16:15:04.935" v="10326" actId="20577"/>
        <pc:sldMkLst>
          <pc:docMk/>
          <pc:sldMk cId="3608081807" sldId="449"/>
        </pc:sldMkLst>
        <pc:spChg chg="mod">
          <ac:chgData name="Justin Vacquerie" userId="968f4b965d9c7392" providerId="LiveId" clId="{E1693F8E-027E-429F-B68F-9D61C3B71503}" dt="2024-03-01T16:15:04.935" v="10326" actId="20577"/>
          <ac:spMkLst>
            <pc:docMk/>
            <pc:sldMk cId="3608081807" sldId="449"/>
            <ac:spMk id="3" creationId="{406430B3-740A-660C-FACF-3DFBC070D46E}"/>
          </ac:spMkLst>
        </pc:spChg>
        <pc:spChg chg="mod">
          <ac:chgData name="Justin Vacquerie" userId="968f4b965d9c7392" providerId="LiveId" clId="{E1693F8E-027E-429F-B68F-9D61C3B71503}" dt="2024-03-01T16:13:30.690" v="10199" actId="20577"/>
          <ac:spMkLst>
            <pc:docMk/>
            <pc:sldMk cId="3608081807" sldId="449"/>
            <ac:spMk id="10" creationId="{4160D420-533E-8908-A138-E98F37216725}"/>
          </ac:spMkLst>
        </pc:spChg>
      </pc:sldChg>
      <pc:sldChg chg="addSp delSp modSp new del mod">
        <pc:chgData name="Justin Vacquerie" userId="968f4b965d9c7392" providerId="LiveId" clId="{E1693F8E-027E-429F-B68F-9D61C3B71503}" dt="2024-03-01T22:36:32.934" v="13259" actId="47"/>
        <pc:sldMkLst>
          <pc:docMk/>
          <pc:sldMk cId="3577079460" sldId="450"/>
        </pc:sldMkLst>
        <pc:spChg chg="del">
          <ac:chgData name="Justin Vacquerie" userId="968f4b965d9c7392" providerId="LiveId" clId="{E1693F8E-027E-429F-B68F-9D61C3B71503}" dt="2024-03-01T16:15:37.445" v="10328"/>
          <ac:spMkLst>
            <pc:docMk/>
            <pc:sldMk cId="3577079460" sldId="450"/>
            <ac:spMk id="5" creationId="{2D641DE3-2249-C8C9-E4F7-AF9FC7FE3166}"/>
          </ac:spMkLst>
        </pc:spChg>
        <pc:spChg chg="mod">
          <ac:chgData name="Justin Vacquerie" userId="968f4b965d9c7392" providerId="LiveId" clId="{E1693F8E-027E-429F-B68F-9D61C3B71503}" dt="2024-03-01T22:25:20.718" v="13123" actId="113"/>
          <ac:spMkLst>
            <pc:docMk/>
            <pc:sldMk cId="3577079460" sldId="450"/>
            <ac:spMk id="6" creationId="{9D18AD9C-C393-A476-18C2-E5FB22D742B1}"/>
          </ac:spMkLst>
        </pc:spChg>
        <pc:spChg chg="add del mod">
          <ac:chgData name="Justin Vacquerie" userId="968f4b965d9c7392" providerId="LiveId" clId="{E1693F8E-027E-429F-B68F-9D61C3B71503}" dt="2024-03-01T16:15:49.253" v="10329" actId="478"/>
          <ac:spMkLst>
            <pc:docMk/>
            <pc:sldMk cId="3577079460" sldId="450"/>
            <ac:spMk id="7" creationId="{3101BD75-C2BD-2E63-871F-9A2134AF6900}"/>
          </ac:spMkLst>
        </pc:spChg>
        <pc:spChg chg="add del mod">
          <ac:chgData name="Justin Vacquerie" userId="968f4b965d9c7392" providerId="LiveId" clId="{E1693F8E-027E-429F-B68F-9D61C3B71503}" dt="2024-03-01T16:15:51.527" v="10330" actId="478"/>
          <ac:spMkLst>
            <pc:docMk/>
            <pc:sldMk cId="3577079460" sldId="450"/>
            <ac:spMk id="9" creationId="{F8B696BD-64BC-7AA9-9116-B63F47BBB8AC}"/>
          </ac:spMkLst>
        </pc:spChg>
        <pc:spChg chg="add mod">
          <ac:chgData name="Justin Vacquerie" userId="968f4b965d9c7392" providerId="LiveId" clId="{E1693F8E-027E-429F-B68F-9D61C3B71503}" dt="2024-03-01T16:23:05.582" v="10636" actId="313"/>
          <ac:spMkLst>
            <pc:docMk/>
            <pc:sldMk cId="3577079460" sldId="450"/>
            <ac:spMk id="10" creationId="{2946BA51-CD95-5131-C4FC-43325772ED0D}"/>
          </ac:spMkLst>
        </pc:spChg>
        <pc:spChg chg="add mod">
          <ac:chgData name="Justin Vacquerie" userId="968f4b965d9c7392" providerId="LiveId" clId="{E1693F8E-027E-429F-B68F-9D61C3B71503}" dt="2024-03-01T22:26:27.862" v="13128" actId="20577"/>
          <ac:spMkLst>
            <pc:docMk/>
            <pc:sldMk cId="3577079460" sldId="450"/>
            <ac:spMk id="11" creationId="{545D7D32-BE46-30A6-9953-81E361215677}"/>
          </ac:spMkLst>
        </pc:spChg>
      </pc:sldChg>
      <pc:sldChg chg="new del">
        <pc:chgData name="Justin Vacquerie" userId="968f4b965d9c7392" providerId="LiveId" clId="{E1693F8E-027E-429F-B68F-9D61C3B71503}" dt="2024-03-01T22:36:38.476" v="13260" actId="47"/>
        <pc:sldMkLst>
          <pc:docMk/>
          <pc:sldMk cId="3536868488" sldId="451"/>
        </pc:sldMkLst>
      </pc:sldChg>
      <pc:sldChg chg="addSp delSp modSp new mod modAnim modNotesTx">
        <pc:chgData name="Justin Vacquerie" userId="968f4b965d9c7392" providerId="LiveId" clId="{E1693F8E-027E-429F-B68F-9D61C3B71503}" dt="2024-03-04T08:38:08.205" v="24713" actId="20577"/>
        <pc:sldMkLst>
          <pc:docMk/>
          <pc:sldMk cId="2619926199" sldId="452"/>
        </pc:sldMkLst>
        <pc:spChg chg="add del">
          <ac:chgData name="Justin Vacquerie" userId="968f4b965d9c7392" providerId="LiveId" clId="{E1693F8E-027E-429F-B68F-9D61C3B71503}" dt="2024-03-01T21:40:40.445" v="12854" actId="478"/>
          <ac:spMkLst>
            <pc:docMk/>
            <pc:sldMk cId="2619926199" sldId="452"/>
            <ac:spMk id="5" creationId="{28379C5B-8FFB-30A0-0837-3E4911C4F38F}"/>
          </ac:spMkLst>
        </pc:spChg>
        <pc:spChg chg="del">
          <ac:chgData name="Justin Vacquerie" userId="968f4b965d9c7392" providerId="LiveId" clId="{E1693F8E-027E-429F-B68F-9D61C3B71503}" dt="2024-03-01T21:40:56.003" v="12856" actId="478"/>
          <ac:spMkLst>
            <pc:docMk/>
            <pc:sldMk cId="2619926199" sldId="452"/>
            <ac:spMk id="6" creationId="{5D7DB345-CD53-93BE-617B-7A74C3FFF4DE}"/>
          </ac:spMkLst>
        </pc:spChg>
        <pc:spChg chg="add mod">
          <ac:chgData name="Justin Vacquerie" userId="968f4b965d9c7392" providerId="LiveId" clId="{E1693F8E-027E-429F-B68F-9D61C3B71503}" dt="2024-03-01T21:40:34.951" v="12853"/>
          <ac:spMkLst>
            <pc:docMk/>
            <pc:sldMk cId="2619926199" sldId="452"/>
            <ac:spMk id="7" creationId="{06717604-8EAF-8C80-F946-459D840E8797}"/>
          </ac:spMkLst>
        </pc:spChg>
        <pc:spChg chg="add mod">
          <ac:chgData name="Justin Vacquerie" userId="968f4b965d9c7392" providerId="LiveId" clId="{E1693F8E-027E-429F-B68F-9D61C3B71503}" dt="2024-03-01T22:36:14.186" v="13258" actId="20577"/>
          <ac:spMkLst>
            <pc:docMk/>
            <pc:sldMk cId="2619926199" sldId="452"/>
            <ac:spMk id="9" creationId="{D9FE75EC-7230-80A3-46BC-78660BD91DC4}"/>
          </ac:spMkLst>
        </pc:spChg>
        <pc:spChg chg="add mod">
          <ac:chgData name="Justin Vacquerie" userId="968f4b965d9c7392" providerId="LiveId" clId="{E1693F8E-027E-429F-B68F-9D61C3B71503}" dt="2024-03-01T21:45:14.552" v="12992" actId="313"/>
          <ac:spMkLst>
            <pc:docMk/>
            <pc:sldMk cId="2619926199" sldId="452"/>
            <ac:spMk id="10" creationId="{5F532859-31F3-39EC-52F1-B9805EC50283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1" creationId="{EA3337AB-0A67-3ED9-7465-CA2BFDAEA182}"/>
          </ac:spMkLst>
        </pc:spChg>
        <pc:spChg chg="add mod">
          <ac:chgData name="Justin Vacquerie" userId="968f4b965d9c7392" providerId="LiveId" clId="{E1693F8E-027E-429F-B68F-9D61C3B71503}" dt="2024-03-01T21:46:30.064" v="13002"/>
          <ac:spMkLst>
            <pc:docMk/>
            <pc:sldMk cId="2619926199" sldId="452"/>
            <ac:spMk id="12" creationId="{D1604185-3190-09A9-119F-C79007BD2EAC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3" creationId="{83625DDC-6F11-C1C2-F86D-9663F9250DBF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4" creationId="{2CEB2355-C0D9-FEF2-4932-B49126C203FD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5" creationId="{D099780A-D75A-A96D-1B80-A97393A58283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6" creationId="{0EDBE5D8-FFCD-A06E-8066-679747EC9F0E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7" creationId="{368F2EB6-3BED-C2BD-303F-2D7B40DE30B3}"/>
          </ac:spMkLst>
        </pc:spChg>
        <pc:spChg chg="add mod">
          <ac:chgData name="Justin Vacquerie" userId="968f4b965d9c7392" providerId="LiveId" clId="{E1693F8E-027E-429F-B68F-9D61C3B71503}" dt="2024-03-03T13:55:26.963" v="19957" actId="208"/>
          <ac:spMkLst>
            <pc:docMk/>
            <pc:sldMk cId="2619926199" sldId="452"/>
            <ac:spMk id="18" creationId="{0A9ED6B3-9A86-F098-2CD7-131A091F6823}"/>
          </ac:spMkLst>
        </pc:spChg>
        <pc:picChg chg="add mod">
          <ac:chgData name="Justin Vacquerie" userId="968f4b965d9c7392" providerId="LiveId" clId="{E1693F8E-027E-429F-B68F-9D61C3B71503}" dt="2024-03-01T22:36:03.053" v="13255" actId="1036"/>
          <ac:picMkLst>
            <pc:docMk/>
            <pc:sldMk cId="2619926199" sldId="452"/>
            <ac:picMk id="8" creationId="{5458723B-F7A2-8EB1-6E45-EA036DBA2A50}"/>
          </ac:picMkLst>
        </pc:picChg>
      </pc:sldChg>
      <pc:sldChg chg="new del">
        <pc:chgData name="Justin Vacquerie" userId="968f4b965d9c7392" providerId="LiveId" clId="{E1693F8E-027E-429F-B68F-9D61C3B71503}" dt="2024-03-01T16:22:39.448" v="10633" actId="47"/>
        <pc:sldMkLst>
          <pc:docMk/>
          <pc:sldMk cId="3047963721" sldId="452"/>
        </pc:sldMkLst>
      </pc:sldChg>
      <pc:sldChg chg="addSp delSp modSp new mod modAnim modNotesTx">
        <pc:chgData name="Justin Vacquerie" userId="968f4b965d9c7392" providerId="LiveId" clId="{E1693F8E-027E-429F-B68F-9D61C3B71503}" dt="2024-03-05T08:20:44.083" v="26483" actId="20577"/>
        <pc:sldMkLst>
          <pc:docMk/>
          <pc:sldMk cId="2675279655" sldId="453"/>
        </pc:sldMkLst>
        <pc:spChg chg="del">
          <ac:chgData name="Justin Vacquerie" userId="968f4b965d9c7392" providerId="LiveId" clId="{E1693F8E-027E-429F-B68F-9D61C3B71503}" dt="2024-03-01T20:52:45.179" v="10656" actId="478"/>
          <ac:spMkLst>
            <pc:docMk/>
            <pc:sldMk cId="2675279655" sldId="453"/>
            <ac:spMk id="5" creationId="{DD595172-B027-28B6-BC84-21A5A280301E}"/>
          </ac:spMkLst>
        </pc:spChg>
        <pc:spChg chg="del">
          <ac:chgData name="Justin Vacquerie" userId="968f4b965d9c7392" providerId="LiveId" clId="{E1693F8E-027E-429F-B68F-9D61C3B71503}" dt="2024-03-01T20:52:46.748" v="10657" actId="478"/>
          <ac:spMkLst>
            <pc:docMk/>
            <pc:sldMk cId="2675279655" sldId="453"/>
            <ac:spMk id="6" creationId="{B2314EA8-BFFC-4577-7AF2-5597935ED8C0}"/>
          </ac:spMkLst>
        </pc:spChg>
        <pc:spChg chg="add mod">
          <ac:chgData name="Justin Vacquerie" userId="968f4b965d9c7392" providerId="LiveId" clId="{E1693F8E-027E-429F-B68F-9D61C3B71503}" dt="2024-03-01T22:30:26.995" v="13224" actId="1035"/>
          <ac:spMkLst>
            <pc:docMk/>
            <pc:sldMk cId="2675279655" sldId="453"/>
            <ac:spMk id="7" creationId="{CF841D70-511A-7759-1ABF-D03120294DCD}"/>
          </ac:spMkLst>
        </pc:spChg>
        <pc:spChg chg="add mod">
          <ac:chgData name="Justin Vacquerie" userId="968f4b965d9c7392" providerId="LiveId" clId="{E1693F8E-027E-429F-B68F-9D61C3B71503}" dt="2024-03-01T20:52:42.798" v="10655"/>
          <ac:spMkLst>
            <pc:docMk/>
            <pc:sldMk cId="2675279655" sldId="453"/>
            <ac:spMk id="8" creationId="{2F9028FC-7776-73F5-E58E-41E8B04C9E08}"/>
          </ac:spMkLst>
        </pc:spChg>
        <pc:spChg chg="add del mod">
          <ac:chgData name="Justin Vacquerie" userId="968f4b965d9c7392" providerId="LiveId" clId="{E1693F8E-027E-429F-B68F-9D61C3B71503}" dt="2024-03-01T20:52:49.438" v="10658" actId="478"/>
          <ac:spMkLst>
            <pc:docMk/>
            <pc:sldMk cId="2675279655" sldId="453"/>
            <ac:spMk id="9" creationId="{77FB9BC3-BE6D-EDB7-9620-2781BBEB65D0}"/>
          </ac:spMkLst>
        </pc:spChg>
        <pc:spChg chg="add mod">
          <ac:chgData name="Justin Vacquerie" userId="968f4b965d9c7392" providerId="LiveId" clId="{E1693F8E-027E-429F-B68F-9D61C3B71503}" dt="2024-03-01T20:52:42.798" v="10655"/>
          <ac:spMkLst>
            <pc:docMk/>
            <pc:sldMk cId="2675279655" sldId="453"/>
            <ac:spMk id="10" creationId="{4C2BC9BB-9539-7A8F-1649-6ACCC65CA6B0}"/>
          </ac:spMkLst>
        </pc:spChg>
        <pc:spChg chg="add del mod">
          <ac:chgData name="Justin Vacquerie" userId="968f4b965d9c7392" providerId="LiveId" clId="{E1693F8E-027E-429F-B68F-9D61C3B71503}" dt="2024-03-01T20:53:22.393" v="10685" actId="478"/>
          <ac:spMkLst>
            <pc:docMk/>
            <pc:sldMk cId="2675279655" sldId="453"/>
            <ac:spMk id="11" creationId="{C4B047C5-AD3C-3333-6F47-BC2044C04F80}"/>
          </ac:spMkLst>
        </pc:spChg>
        <pc:spChg chg="add mod">
          <ac:chgData name="Justin Vacquerie" userId="968f4b965d9c7392" providerId="LiveId" clId="{E1693F8E-027E-429F-B68F-9D61C3B71503}" dt="2024-03-05T08:20:44.083" v="26483" actId="20577"/>
          <ac:spMkLst>
            <pc:docMk/>
            <pc:sldMk cId="2675279655" sldId="453"/>
            <ac:spMk id="12" creationId="{DB52187E-43B1-74E5-1FCC-D9FE50A72842}"/>
          </ac:spMkLst>
        </pc:spChg>
        <pc:spChg chg="add mod">
          <ac:chgData name="Justin Vacquerie" userId="968f4b965d9c7392" providerId="LiveId" clId="{E1693F8E-027E-429F-B68F-9D61C3B71503}" dt="2024-03-01T22:33:31.203" v="13247" actId="1035"/>
          <ac:spMkLst>
            <pc:docMk/>
            <pc:sldMk cId="2675279655" sldId="453"/>
            <ac:spMk id="14" creationId="{0F10C6CA-2CC8-2551-F336-A09192D1C119}"/>
          </ac:spMkLst>
        </pc:spChg>
        <pc:spChg chg="add mod">
          <ac:chgData name="Justin Vacquerie" userId="968f4b965d9c7392" providerId="LiveId" clId="{E1693F8E-027E-429F-B68F-9D61C3B71503}" dt="2024-03-01T20:53:04.768" v="10683" actId="1037"/>
          <ac:spMkLst>
            <pc:docMk/>
            <pc:sldMk cId="2675279655" sldId="453"/>
            <ac:spMk id="15" creationId="{0D97DFF7-E1C5-0F0E-8AC0-3C7DE89EBD56}"/>
          </ac:spMkLst>
        </pc:spChg>
        <pc:spChg chg="add mod">
          <ac:chgData name="Justin Vacquerie" userId="968f4b965d9c7392" providerId="LiveId" clId="{E1693F8E-027E-429F-B68F-9D61C3B71503}" dt="2024-03-01T20:53:34.609" v="10686"/>
          <ac:spMkLst>
            <pc:docMk/>
            <pc:sldMk cId="2675279655" sldId="453"/>
            <ac:spMk id="16" creationId="{E1967BD3-8882-31AE-3174-0F743B5D4F4C}"/>
          </ac:spMkLst>
        </pc:spChg>
        <pc:picChg chg="add del mod">
          <ac:chgData name="Justin Vacquerie" userId="968f4b965d9c7392" providerId="LiveId" clId="{E1693F8E-027E-429F-B68F-9D61C3B71503}" dt="2024-03-01T22:32:33.500" v="13231" actId="478"/>
          <ac:picMkLst>
            <pc:docMk/>
            <pc:sldMk cId="2675279655" sldId="453"/>
            <ac:picMk id="13" creationId="{24EA6A64-77DC-A144-6333-DD15A11EF043}"/>
          </ac:picMkLst>
        </pc:picChg>
        <pc:picChg chg="add mod ord">
          <ac:chgData name="Justin Vacquerie" userId="968f4b965d9c7392" providerId="LiveId" clId="{E1693F8E-027E-429F-B68F-9D61C3B71503}" dt="2024-03-01T22:34:06.561" v="13250" actId="1038"/>
          <ac:picMkLst>
            <pc:docMk/>
            <pc:sldMk cId="2675279655" sldId="453"/>
            <ac:picMk id="18" creationId="{FE150A7E-6280-40AD-F066-9940E72782DE}"/>
          </ac:picMkLst>
        </pc:picChg>
      </pc:sldChg>
      <pc:sldChg chg="addSp delSp modSp add mod delAnim modAnim modNotesTx">
        <pc:chgData name="Justin Vacquerie" userId="968f4b965d9c7392" providerId="LiveId" clId="{E1693F8E-027E-429F-B68F-9D61C3B71503}" dt="2024-03-05T09:02:04.799" v="26785" actId="20577"/>
        <pc:sldMkLst>
          <pc:docMk/>
          <pc:sldMk cId="957500200" sldId="454"/>
        </pc:sldMkLst>
        <pc:spChg chg="mod">
          <ac:chgData name="Justin Vacquerie" userId="968f4b965d9c7392" providerId="LiveId" clId="{E1693F8E-027E-429F-B68F-9D61C3B71503}" dt="2024-03-02T14:12:04.195" v="17204" actId="20577"/>
          <ac:spMkLst>
            <pc:docMk/>
            <pc:sldMk cId="957500200" sldId="454"/>
            <ac:spMk id="7" creationId="{B45F44A1-9081-C3FC-5B86-B639166B65CC}"/>
          </ac:spMkLst>
        </pc:spChg>
        <pc:spChg chg="add mod">
          <ac:chgData name="Justin Vacquerie" userId="968f4b965d9c7392" providerId="LiveId" clId="{E1693F8E-027E-429F-B68F-9D61C3B71503}" dt="2024-03-03T13:06:32.421" v="19698" actId="1076"/>
          <ac:spMkLst>
            <pc:docMk/>
            <pc:sldMk cId="957500200" sldId="454"/>
            <ac:spMk id="11" creationId="{E4DE626F-C3D7-1807-CA47-8F19DE187E68}"/>
          </ac:spMkLst>
        </pc:spChg>
        <pc:spChg chg="del">
          <ac:chgData name="Justin Vacquerie" userId="968f4b965d9c7392" providerId="LiveId" clId="{E1693F8E-027E-429F-B68F-9D61C3B71503}" dt="2024-03-01T20:55:29.369" v="10698" actId="478"/>
          <ac:spMkLst>
            <pc:docMk/>
            <pc:sldMk cId="957500200" sldId="454"/>
            <ac:spMk id="12" creationId="{2163DB7E-9E1B-6D4B-3489-73BA3C5F7891}"/>
          </ac:spMkLst>
        </pc:spChg>
        <pc:spChg chg="add mod">
          <ac:chgData name="Justin Vacquerie" userId="968f4b965d9c7392" providerId="LiveId" clId="{E1693F8E-027E-429F-B68F-9D61C3B71503}" dt="2024-03-03T13:06:35.040" v="19699" actId="1076"/>
          <ac:spMkLst>
            <pc:docMk/>
            <pc:sldMk cId="957500200" sldId="454"/>
            <ac:spMk id="13" creationId="{EAD900FD-2BF3-B4A8-9F10-58CC68B68B8F}"/>
          </ac:spMkLst>
        </pc:spChg>
        <pc:spChg chg="add mod">
          <ac:chgData name="Justin Vacquerie" userId="968f4b965d9c7392" providerId="LiveId" clId="{E1693F8E-027E-429F-B68F-9D61C3B71503}" dt="2024-03-03T13:09:06.920" v="19785" actId="403"/>
          <ac:spMkLst>
            <pc:docMk/>
            <pc:sldMk cId="957500200" sldId="454"/>
            <ac:spMk id="14" creationId="{9E2EC614-FD6F-187B-3DD9-B6A902634AAD}"/>
          </ac:spMkLst>
        </pc:spChg>
        <pc:spChg chg="del">
          <ac:chgData name="Justin Vacquerie" userId="968f4b965d9c7392" providerId="LiveId" clId="{E1693F8E-027E-429F-B68F-9D61C3B71503}" dt="2024-03-01T20:54:25.589" v="10692" actId="478"/>
          <ac:spMkLst>
            <pc:docMk/>
            <pc:sldMk cId="957500200" sldId="454"/>
            <ac:spMk id="14" creationId="{D29BB1A4-6551-AC39-7B3D-73EBE9C2CF00}"/>
          </ac:spMkLst>
        </pc:spChg>
        <pc:spChg chg="del">
          <ac:chgData name="Justin Vacquerie" userId="968f4b965d9c7392" providerId="LiveId" clId="{E1693F8E-027E-429F-B68F-9D61C3B71503}" dt="2024-03-03T09:51:55.456" v="19264" actId="478"/>
          <ac:spMkLst>
            <pc:docMk/>
            <pc:sldMk cId="957500200" sldId="454"/>
            <ac:spMk id="15" creationId="{57B30460-015C-23BD-5B29-985A7578C62C}"/>
          </ac:spMkLst>
        </pc:spChg>
        <pc:spChg chg="add mod">
          <ac:chgData name="Justin Vacquerie" userId="968f4b965d9c7392" providerId="LiveId" clId="{E1693F8E-027E-429F-B68F-9D61C3B71503}" dt="2024-03-03T13:19:05.393" v="19795" actId="1582"/>
          <ac:spMkLst>
            <pc:docMk/>
            <pc:sldMk cId="957500200" sldId="454"/>
            <ac:spMk id="15" creationId="{985D76B7-6639-8423-8FB1-36624F35BDE2}"/>
          </ac:spMkLst>
        </pc:spChg>
        <pc:picChg chg="add del mod">
          <ac:chgData name="Justin Vacquerie" userId="968f4b965d9c7392" providerId="LiveId" clId="{E1693F8E-027E-429F-B68F-9D61C3B71503}" dt="2024-03-03T09:51:52.332" v="19263" actId="478"/>
          <ac:picMkLst>
            <pc:docMk/>
            <pc:sldMk cId="957500200" sldId="454"/>
            <ac:picMk id="5" creationId="{40469ACA-E31F-0C94-6652-64480C65933F}"/>
          </ac:picMkLst>
        </pc:picChg>
        <pc:picChg chg="add mod">
          <ac:chgData name="Justin Vacquerie" userId="968f4b965d9c7392" providerId="LiveId" clId="{E1693F8E-027E-429F-B68F-9D61C3B71503}" dt="2024-03-03T13:06:56.621" v="19700" actId="1076"/>
          <ac:picMkLst>
            <pc:docMk/>
            <pc:sldMk cId="957500200" sldId="454"/>
            <ac:picMk id="9" creationId="{74573E56-296D-EE0A-4523-47378CCAC50B}"/>
          </ac:picMkLst>
        </pc:picChg>
        <pc:picChg chg="add mod">
          <ac:chgData name="Justin Vacquerie" userId="968f4b965d9c7392" providerId="LiveId" clId="{E1693F8E-027E-429F-B68F-9D61C3B71503}" dt="2024-03-03T13:04:30.559" v="19658" actId="208"/>
          <ac:picMkLst>
            <pc:docMk/>
            <pc:sldMk cId="957500200" sldId="454"/>
            <ac:picMk id="12" creationId="{D4E724F7-4181-2C77-41CC-14351024C173}"/>
          </ac:picMkLst>
        </pc:picChg>
        <pc:picChg chg="del">
          <ac:chgData name="Justin Vacquerie" userId="968f4b965d9c7392" providerId="LiveId" clId="{E1693F8E-027E-429F-B68F-9D61C3B71503}" dt="2024-03-01T20:54:22.659" v="10691" actId="478"/>
          <ac:picMkLst>
            <pc:docMk/>
            <pc:sldMk cId="957500200" sldId="454"/>
            <ac:picMk id="13" creationId="{D9285444-8DE7-0EB9-8EBA-9EDD7F226207}"/>
          </ac:picMkLst>
        </pc:picChg>
        <pc:cxnChg chg="add mod">
          <ac:chgData name="Justin Vacquerie" userId="968f4b965d9c7392" providerId="LiveId" clId="{E1693F8E-027E-429F-B68F-9D61C3B71503}" dt="2024-03-03T13:06:17.347" v="19691" actId="693"/>
          <ac:cxnSpMkLst>
            <pc:docMk/>
            <pc:sldMk cId="957500200" sldId="454"/>
            <ac:cxnSpMk id="6" creationId="{8275D570-2B19-8A75-2F3E-B22441A575A9}"/>
          </ac:cxnSpMkLst>
        </pc:cxnChg>
      </pc:sldChg>
      <pc:sldChg chg="addSp delSp modSp new mod modNotesTx">
        <pc:chgData name="Justin Vacquerie" userId="968f4b965d9c7392" providerId="LiveId" clId="{E1693F8E-027E-429F-B68F-9D61C3B71503}" dt="2024-03-05T09:12:57.254" v="28513" actId="20577"/>
        <pc:sldMkLst>
          <pc:docMk/>
          <pc:sldMk cId="377472839" sldId="455"/>
        </pc:sldMkLst>
        <pc:spChg chg="del">
          <ac:chgData name="Justin Vacquerie" userId="968f4b965d9c7392" providerId="LiveId" clId="{E1693F8E-027E-429F-B68F-9D61C3B71503}" dt="2024-03-01T21:07:46.829" v="11973" actId="478"/>
          <ac:spMkLst>
            <pc:docMk/>
            <pc:sldMk cId="377472839" sldId="455"/>
            <ac:spMk id="5" creationId="{0BAA8FA2-BCBD-93E4-8146-1FF2E7A0A0DE}"/>
          </ac:spMkLst>
        </pc:spChg>
        <pc:spChg chg="del">
          <ac:chgData name="Justin Vacquerie" userId="968f4b965d9c7392" providerId="LiveId" clId="{E1693F8E-027E-429F-B68F-9D61C3B71503}" dt="2024-03-01T21:25:09.793" v="12631" actId="478"/>
          <ac:spMkLst>
            <pc:docMk/>
            <pc:sldMk cId="377472839" sldId="455"/>
            <ac:spMk id="6" creationId="{97B10804-9F82-30D2-0FC6-E17C5943DE3E}"/>
          </ac:spMkLst>
        </pc:spChg>
        <pc:spChg chg="add del mod">
          <ac:chgData name="Justin Vacquerie" userId="968f4b965d9c7392" providerId="LiveId" clId="{E1693F8E-027E-429F-B68F-9D61C3B71503}" dt="2024-03-01T21:14:28.487" v="12262" actId="478"/>
          <ac:spMkLst>
            <pc:docMk/>
            <pc:sldMk cId="377472839" sldId="455"/>
            <ac:spMk id="7" creationId="{5369367B-E09F-416C-D259-8A77023C8F1B}"/>
          </ac:spMkLst>
        </pc:spChg>
        <pc:spChg chg="add mod">
          <ac:chgData name="Justin Vacquerie" userId="968f4b965d9c7392" providerId="LiveId" clId="{E1693F8E-027E-429F-B68F-9D61C3B71503}" dt="2024-03-01T21:35:53.804" v="12731" actId="20577"/>
          <ac:spMkLst>
            <pc:docMk/>
            <pc:sldMk cId="377472839" sldId="455"/>
            <ac:spMk id="8" creationId="{045A019F-2F46-F8E6-7D9F-201672762270}"/>
          </ac:spMkLst>
        </pc:spChg>
        <pc:spChg chg="add mod">
          <ac:chgData name="Justin Vacquerie" userId="968f4b965d9c7392" providerId="LiveId" clId="{E1693F8E-027E-429F-B68F-9D61C3B71503}" dt="2024-03-01T21:14:28.666" v="12263"/>
          <ac:spMkLst>
            <pc:docMk/>
            <pc:sldMk cId="377472839" sldId="455"/>
            <ac:spMk id="9" creationId="{653902F3-1A4D-40B6-CD69-1232AC0EDA0B}"/>
          </ac:spMkLst>
        </pc:spChg>
        <pc:picChg chg="add del mod">
          <ac:chgData name="Justin Vacquerie" userId="968f4b965d9c7392" providerId="LiveId" clId="{E1693F8E-027E-429F-B68F-9D61C3B71503}" dt="2024-03-01T21:29:31.608" v="12682" actId="478"/>
          <ac:picMkLst>
            <pc:docMk/>
            <pc:sldMk cId="377472839" sldId="455"/>
            <ac:picMk id="11" creationId="{0A8B9D6C-5043-AC9E-2704-2ABE4AF0E99D}"/>
          </ac:picMkLst>
        </pc:picChg>
        <pc:picChg chg="add del mod">
          <ac:chgData name="Justin Vacquerie" userId="968f4b965d9c7392" providerId="LiveId" clId="{E1693F8E-027E-429F-B68F-9D61C3B71503}" dt="2024-03-01T21:29:32.016" v="12683" actId="478"/>
          <ac:picMkLst>
            <pc:docMk/>
            <pc:sldMk cId="377472839" sldId="455"/>
            <ac:picMk id="13" creationId="{3FF4885E-EC72-D72C-D067-0A4B0A4728E2}"/>
          </ac:picMkLst>
        </pc:picChg>
        <pc:picChg chg="add mod">
          <ac:chgData name="Justin Vacquerie" userId="968f4b965d9c7392" providerId="LiveId" clId="{E1693F8E-027E-429F-B68F-9D61C3B71503}" dt="2024-03-01T21:35:09.068" v="12722" actId="1038"/>
          <ac:picMkLst>
            <pc:docMk/>
            <pc:sldMk cId="377472839" sldId="455"/>
            <ac:picMk id="15" creationId="{0F5EF56E-6F03-1666-233C-5813C9F23725}"/>
          </ac:picMkLst>
        </pc:picChg>
        <pc:picChg chg="add mod">
          <ac:chgData name="Justin Vacquerie" userId="968f4b965d9c7392" providerId="LiveId" clId="{E1693F8E-027E-429F-B68F-9D61C3B71503}" dt="2024-03-01T21:35:17.598" v="12723" actId="1076"/>
          <ac:picMkLst>
            <pc:docMk/>
            <pc:sldMk cId="377472839" sldId="455"/>
            <ac:picMk id="17" creationId="{36B75BCF-FA0A-4409-1612-FE2D70B83EB4}"/>
          </ac:picMkLst>
        </pc:picChg>
      </pc:sldChg>
      <pc:sldChg chg="addSp delSp modSp add mod ord modNotesTx">
        <pc:chgData name="Justin Vacquerie" userId="968f4b965d9c7392" providerId="LiveId" clId="{E1693F8E-027E-429F-B68F-9D61C3B71503}" dt="2024-03-03T09:48:19.648" v="19256" actId="20577"/>
        <pc:sldMkLst>
          <pc:docMk/>
          <pc:sldMk cId="3118752624" sldId="456"/>
        </pc:sldMkLst>
        <pc:spChg chg="del">
          <ac:chgData name="Justin Vacquerie" userId="968f4b965d9c7392" providerId="LiveId" clId="{E1693F8E-027E-429F-B68F-9D61C3B71503}" dt="2024-03-01T21:13:06.911" v="12176" actId="478"/>
          <ac:spMkLst>
            <pc:docMk/>
            <pc:sldMk cId="3118752624" sldId="456"/>
            <ac:spMk id="6" creationId="{B7D0B448-9E24-5A9D-31F3-03257B677BB9}"/>
          </ac:spMkLst>
        </pc:spChg>
        <pc:spChg chg="del">
          <ac:chgData name="Justin Vacquerie" userId="968f4b965d9c7392" providerId="LiveId" clId="{E1693F8E-027E-429F-B68F-9D61C3B71503}" dt="2024-03-01T21:15:25.103" v="12264" actId="478"/>
          <ac:spMkLst>
            <pc:docMk/>
            <pc:sldMk cId="3118752624" sldId="456"/>
            <ac:spMk id="7" creationId="{3FAB75DB-BE0F-AA6C-B2C6-8D4BF08E2199}"/>
          </ac:spMkLst>
        </pc:spChg>
        <pc:spChg chg="mod">
          <ac:chgData name="Justin Vacquerie" userId="968f4b965d9c7392" providerId="LiveId" clId="{E1693F8E-027E-429F-B68F-9D61C3B71503}" dt="2024-03-01T21:35:47.271" v="12727" actId="20577"/>
          <ac:spMkLst>
            <pc:docMk/>
            <pc:sldMk cId="3118752624" sldId="456"/>
            <ac:spMk id="8" creationId="{24326EBF-ABC1-E344-8D63-B628988156D3}"/>
          </ac:spMkLst>
        </pc:spChg>
        <pc:spChg chg="add mod">
          <ac:chgData name="Justin Vacquerie" userId="968f4b965d9c7392" providerId="LiveId" clId="{E1693F8E-027E-429F-B68F-9D61C3B71503}" dt="2024-03-01T21:15:25.497" v="12265"/>
          <ac:spMkLst>
            <pc:docMk/>
            <pc:sldMk cId="3118752624" sldId="456"/>
            <ac:spMk id="10" creationId="{614DFFE0-F9C2-ED60-2561-65969C3B27EE}"/>
          </ac:spMkLst>
        </pc:spChg>
        <pc:picChg chg="add mod modCrop">
          <ac:chgData name="Justin Vacquerie" userId="968f4b965d9c7392" providerId="LiveId" clId="{E1693F8E-027E-429F-B68F-9D61C3B71503}" dt="2024-03-01T21:20:07.179" v="12272" actId="732"/>
          <ac:picMkLst>
            <pc:docMk/>
            <pc:sldMk cId="3118752624" sldId="456"/>
            <ac:picMk id="9" creationId="{EF290711-BEF8-05D1-FE2B-B125A3CD8E6E}"/>
          </ac:picMkLst>
        </pc:picChg>
        <pc:picChg chg="add del mod">
          <ac:chgData name="Justin Vacquerie" userId="968f4b965d9c7392" providerId="LiveId" clId="{E1693F8E-027E-429F-B68F-9D61C3B71503}" dt="2024-03-01T21:22:30.884" v="12321" actId="478"/>
          <ac:picMkLst>
            <pc:docMk/>
            <pc:sldMk cId="3118752624" sldId="456"/>
            <ac:picMk id="12" creationId="{18A951D0-0897-A391-55E8-BB082342AD64}"/>
          </ac:picMkLst>
        </pc:picChg>
        <pc:picChg chg="add mod">
          <ac:chgData name="Justin Vacquerie" userId="968f4b965d9c7392" providerId="LiveId" clId="{E1693F8E-027E-429F-B68F-9D61C3B71503}" dt="2024-03-01T21:22:46.251" v="12326" actId="1076"/>
          <ac:picMkLst>
            <pc:docMk/>
            <pc:sldMk cId="3118752624" sldId="456"/>
            <ac:picMk id="14" creationId="{415BC667-543B-1005-1ADF-89A8ED3A8B9E}"/>
          </ac:picMkLst>
        </pc:picChg>
      </pc:sldChg>
      <pc:sldChg chg="addSp delSp modSp add mod modNotesTx">
        <pc:chgData name="Justin Vacquerie" userId="968f4b965d9c7392" providerId="LiveId" clId="{E1693F8E-027E-429F-B68F-9D61C3B71503}" dt="2024-03-05T09:11:41.531" v="28280" actId="20577"/>
        <pc:sldMkLst>
          <pc:docMk/>
          <pc:sldMk cId="2392031633" sldId="457"/>
        </pc:sldMkLst>
        <pc:spChg chg="mod">
          <ac:chgData name="Justin Vacquerie" userId="968f4b965d9c7392" providerId="LiveId" clId="{E1693F8E-027E-429F-B68F-9D61C3B71503}" dt="2024-03-01T21:35:57.637" v="12733" actId="20577"/>
          <ac:spMkLst>
            <pc:docMk/>
            <pc:sldMk cId="2392031633" sldId="457"/>
            <ac:spMk id="8" creationId="{5B63686B-344F-58B3-032D-879EB772C378}"/>
          </ac:spMkLst>
        </pc:spChg>
        <pc:picChg chg="add mod">
          <ac:chgData name="Justin Vacquerie" userId="968f4b965d9c7392" providerId="LiveId" clId="{E1693F8E-027E-429F-B68F-9D61C3B71503}" dt="2024-03-01T21:33:26.290" v="12715" actId="1076"/>
          <ac:picMkLst>
            <pc:docMk/>
            <pc:sldMk cId="2392031633" sldId="457"/>
            <ac:picMk id="6" creationId="{87466D48-2BF4-5995-9AF1-68A75B7A9BE2}"/>
          </ac:picMkLst>
        </pc:picChg>
        <pc:picChg chg="add mod">
          <ac:chgData name="Justin Vacquerie" userId="968f4b965d9c7392" providerId="LiveId" clId="{E1693F8E-027E-429F-B68F-9D61C3B71503}" dt="2024-03-01T21:33:04.327" v="12713" actId="1076"/>
          <ac:picMkLst>
            <pc:docMk/>
            <pc:sldMk cId="2392031633" sldId="457"/>
            <ac:picMk id="10" creationId="{35306D15-CC2C-ABD5-161F-19AD1E65B286}"/>
          </ac:picMkLst>
        </pc:picChg>
        <pc:picChg chg="del">
          <ac:chgData name="Justin Vacquerie" userId="968f4b965d9c7392" providerId="LiveId" clId="{E1693F8E-027E-429F-B68F-9D61C3B71503}" dt="2024-03-01T21:30:58.117" v="12699" actId="478"/>
          <ac:picMkLst>
            <pc:docMk/>
            <pc:sldMk cId="2392031633" sldId="457"/>
            <ac:picMk id="15" creationId="{7247894D-23E7-BF57-428D-9677F4D7DD50}"/>
          </ac:picMkLst>
        </pc:picChg>
        <pc:picChg chg="del">
          <ac:chgData name="Justin Vacquerie" userId="968f4b965d9c7392" providerId="LiveId" clId="{E1693F8E-027E-429F-B68F-9D61C3B71503}" dt="2024-03-01T21:30:58.510" v="12700" actId="478"/>
          <ac:picMkLst>
            <pc:docMk/>
            <pc:sldMk cId="2392031633" sldId="457"/>
            <ac:picMk id="17" creationId="{4897FE97-DD3F-3144-4C21-61536457D898}"/>
          </ac:picMkLst>
        </pc:picChg>
      </pc:sldChg>
      <pc:sldChg chg="add del">
        <pc:chgData name="Justin Vacquerie" userId="968f4b965d9c7392" providerId="LiveId" clId="{E1693F8E-027E-429F-B68F-9D61C3B71503}" dt="2024-03-01T22:21:03.216" v="13055" actId="47"/>
        <pc:sldMkLst>
          <pc:docMk/>
          <pc:sldMk cId="419234429" sldId="458"/>
        </pc:sldMkLst>
      </pc:sldChg>
      <pc:sldChg chg="modSp add mod">
        <pc:chgData name="Justin Vacquerie" userId="968f4b965d9c7392" providerId="LiveId" clId="{E1693F8E-027E-429F-B68F-9D61C3B71503}" dt="2024-03-05T08:26:30.434" v="26524" actId="20577"/>
        <pc:sldMkLst>
          <pc:docMk/>
          <pc:sldMk cId="3497850948" sldId="459"/>
        </pc:sldMkLst>
        <pc:spChg chg="mod">
          <ac:chgData name="Justin Vacquerie" userId="968f4b965d9c7392" providerId="LiveId" clId="{E1693F8E-027E-429F-B68F-9D61C3B71503}" dt="2024-03-05T08:26:30.434" v="26524" actId="20577"/>
          <ac:spMkLst>
            <pc:docMk/>
            <pc:sldMk cId="3497850948" sldId="459"/>
            <ac:spMk id="3" creationId="{6E870E43-2423-55EF-97BC-542F91224458}"/>
          </ac:spMkLst>
        </pc:spChg>
        <pc:spChg chg="mod">
          <ac:chgData name="Justin Vacquerie" userId="968f4b965d9c7392" providerId="LiveId" clId="{E1693F8E-027E-429F-B68F-9D61C3B71503}" dt="2024-03-02T13:18:31.604" v="15093" actId="313"/>
          <ac:spMkLst>
            <pc:docMk/>
            <pc:sldMk cId="3497850948" sldId="459"/>
            <ac:spMk id="10" creationId="{3AFFFF40-1B64-41E6-9550-5EA886E67344}"/>
          </ac:spMkLst>
        </pc:spChg>
      </pc:sldChg>
      <pc:sldChg chg="new del">
        <pc:chgData name="Justin Vacquerie" userId="968f4b965d9c7392" providerId="LiveId" clId="{E1693F8E-027E-429F-B68F-9D61C3B71503}" dt="2024-03-01T22:25:34.973" v="13125" actId="680"/>
        <pc:sldMkLst>
          <pc:docMk/>
          <pc:sldMk cId="479896016" sldId="460"/>
        </pc:sldMkLst>
      </pc:sldChg>
      <pc:sldChg chg="addSp delSp modSp new mod ord delAnim modAnim modNotesTx">
        <pc:chgData name="Justin Vacquerie" userId="968f4b965d9c7392" providerId="LiveId" clId="{E1693F8E-027E-429F-B68F-9D61C3B71503}" dt="2024-03-04T09:02:23.571" v="24792"/>
        <pc:sldMkLst>
          <pc:docMk/>
          <pc:sldMk cId="2609712186" sldId="460"/>
        </pc:sldMkLst>
        <pc:spChg chg="add mod">
          <ac:chgData name="Justin Vacquerie" userId="968f4b965d9c7392" providerId="LiveId" clId="{E1693F8E-027E-429F-B68F-9D61C3B71503}" dt="2024-03-04T08:41:22.661" v="24726" actId="20577"/>
          <ac:spMkLst>
            <pc:docMk/>
            <pc:sldMk cId="2609712186" sldId="460"/>
            <ac:spMk id="5" creationId="{1BD7B21D-D8CA-BF92-AA7A-14562FC09B35}"/>
          </ac:spMkLst>
        </pc:spChg>
        <pc:spChg chg="del">
          <ac:chgData name="Justin Vacquerie" userId="968f4b965d9c7392" providerId="LiveId" clId="{E1693F8E-027E-429F-B68F-9D61C3B71503}" dt="2024-03-01T22:27:17.527" v="13130" actId="478"/>
          <ac:spMkLst>
            <pc:docMk/>
            <pc:sldMk cId="2609712186" sldId="460"/>
            <ac:spMk id="5" creationId="{B6366898-EACE-841F-E11E-B5959DB07CD9}"/>
          </ac:spMkLst>
        </pc:spChg>
        <pc:spChg chg="del">
          <ac:chgData name="Justin Vacquerie" userId="968f4b965d9c7392" providerId="LiveId" clId="{E1693F8E-027E-429F-B68F-9D61C3B71503}" dt="2024-03-01T22:27:22.820" v="13131" actId="478"/>
          <ac:spMkLst>
            <pc:docMk/>
            <pc:sldMk cId="2609712186" sldId="460"/>
            <ac:spMk id="6" creationId="{3F426371-869C-2177-9D5A-3DB4AD528CFA}"/>
          </ac:spMkLst>
        </pc:spChg>
        <pc:spChg chg="add mod">
          <ac:chgData name="Justin Vacquerie" userId="968f4b965d9c7392" providerId="LiveId" clId="{E1693F8E-027E-429F-B68F-9D61C3B71503}" dt="2024-03-02T19:09:33.572" v="18020" actId="1076"/>
          <ac:spMkLst>
            <pc:docMk/>
            <pc:sldMk cId="2609712186" sldId="460"/>
            <ac:spMk id="6" creationId="{48A12A5F-F157-CF2F-B791-B5D03A1EF81C}"/>
          </ac:spMkLst>
        </pc:spChg>
        <pc:spChg chg="add mod">
          <ac:chgData name="Justin Vacquerie" userId="968f4b965d9c7392" providerId="LiveId" clId="{E1693F8E-027E-429F-B68F-9D61C3B71503}" dt="2024-03-01T22:27:39.324" v="13181" actId="20577"/>
          <ac:spMkLst>
            <pc:docMk/>
            <pc:sldMk cId="2609712186" sldId="460"/>
            <ac:spMk id="7" creationId="{F6698756-A1D7-2596-84F1-2879F1F8EDD0}"/>
          </ac:spMkLst>
        </pc:spChg>
        <pc:spChg chg="add mod">
          <ac:chgData name="Justin Vacquerie" userId="968f4b965d9c7392" providerId="LiveId" clId="{E1693F8E-027E-429F-B68F-9D61C3B71503}" dt="2024-03-01T22:39:39.146" v="13484" actId="20577"/>
          <ac:spMkLst>
            <pc:docMk/>
            <pc:sldMk cId="2609712186" sldId="460"/>
            <ac:spMk id="8" creationId="{9B4C56DF-6BC4-FE52-D272-92F618EAC6AB}"/>
          </ac:spMkLst>
        </pc:spChg>
        <pc:spChg chg="add mod">
          <ac:chgData name="Justin Vacquerie" userId="968f4b965d9c7392" providerId="LiveId" clId="{E1693F8E-027E-429F-B68F-9D61C3B71503}" dt="2024-03-02T13:48:16.396" v="16817" actId="571"/>
          <ac:spMkLst>
            <pc:docMk/>
            <pc:sldMk cId="2609712186" sldId="460"/>
            <ac:spMk id="11" creationId="{53D18D55-1CDE-3B39-2C60-1A189B5807A1}"/>
          </ac:spMkLst>
        </pc:spChg>
        <pc:spChg chg="add mod">
          <ac:chgData name="Justin Vacquerie" userId="968f4b965d9c7392" providerId="LiveId" clId="{E1693F8E-027E-429F-B68F-9D61C3B71503}" dt="2024-03-02T13:48:25.487" v="16819" actId="571"/>
          <ac:spMkLst>
            <pc:docMk/>
            <pc:sldMk cId="2609712186" sldId="460"/>
            <ac:spMk id="13" creationId="{D60BBBD1-3D01-321E-1A71-188B95F7246B}"/>
          </ac:spMkLst>
        </pc:spChg>
        <pc:picChg chg="add mod">
          <ac:chgData name="Justin Vacquerie" userId="968f4b965d9c7392" providerId="LiveId" clId="{E1693F8E-027E-429F-B68F-9D61C3B71503}" dt="2024-03-02T13:48:16.396" v="16817" actId="571"/>
          <ac:picMkLst>
            <pc:docMk/>
            <pc:sldMk cId="2609712186" sldId="460"/>
            <ac:picMk id="9" creationId="{77CD7C5A-5D32-C0C1-C9BC-32BE59F456A8}"/>
          </ac:picMkLst>
        </pc:picChg>
        <pc:picChg chg="add del mod">
          <ac:chgData name="Justin Vacquerie" userId="968f4b965d9c7392" providerId="LiveId" clId="{E1693F8E-027E-429F-B68F-9D61C3B71503}" dt="2024-03-04T08:59:52.830" v="24759" actId="478"/>
          <ac:picMkLst>
            <pc:docMk/>
            <pc:sldMk cId="2609712186" sldId="460"/>
            <ac:picMk id="10" creationId="{722AA878-8AB0-A8C7-1204-21459E828B8D}"/>
          </ac:picMkLst>
        </pc:picChg>
        <pc:picChg chg="add mod">
          <ac:chgData name="Justin Vacquerie" userId="968f4b965d9c7392" providerId="LiveId" clId="{E1693F8E-027E-429F-B68F-9D61C3B71503}" dt="2024-03-04T08:59:59.579" v="24762" actId="1076"/>
          <ac:picMkLst>
            <pc:docMk/>
            <pc:sldMk cId="2609712186" sldId="460"/>
            <ac:picMk id="11" creationId="{30897BCC-2523-9689-EFAE-8B28DF268948}"/>
          </ac:picMkLst>
        </pc:picChg>
        <pc:picChg chg="add mod">
          <ac:chgData name="Justin Vacquerie" userId="968f4b965d9c7392" providerId="LiveId" clId="{E1693F8E-027E-429F-B68F-9D61C3B71503}" dt="2024-03-02T13:48:25.487" v="16819" actId="571"/>
          <ac:picMkLst>
            <pc:docMk/>
            <pc:sldMk cId="2609712186" sldId="460"/>
            <ac:picMk id="12" creationId="{CB1D1437-3B8C-D9BD-25CA-9A5FF0E832EA}"/>
          </ac:picMkLst>
        </pc:picChg>
      </pc:sldChg>
      <pc:sldChg chg="addSp delSp modSp add mod modAnim modNotesTx">
        <pc:chgData name="Justin Vacquerie" userId="968f4b965d9c7392" providerId="LiveId" clId="{E1693F8E-027E-429F-B68F-9D61C3B71503}" dt="2024-03-05T13:42:42.075" v="34084" actId="20577"/>
        <pc:sldMkLst>
          <pc:docMk/>
          <pc:sldMk cId="324541463" sldId="461"/>
        </pc:sldMkLst>
        <pc:spChg chg="add mod">
          <ac:chgData name="Justin Vacquerie" userId="968f4b965d9c7392" providerId="LiveId" clId="{E1693F8E-027E-429F-B68F-9D61C3B71503}" dt="2024-03-02T13:43:49.387" v="16617" actId="14100"/>
          <ac:spMkLst>
            <pc:docMk/>
            <pc:sldMk cId="324541463" sldId="461"/>
            <ac:spMk id="5" creationId="{A289798A-7082-419F-F739-C0B8B88E4E54}"/>
          </ac:spMkLst>
        </pc:spChg>
        <pc:spChg chg="mod">
          <ac:chgData name="Justin Vacquerie" userId="968f4b965d9c7392" providerId="LiveId" clId="{E1693F8E-027E-429F-B68F-9D61C3B71503}" dt="2024-03-01T22:45:38.876" v="13552" actId="20577"/>
          <ac:spMkLst>
            <pc:docMk/>
            <pc:sldMk cId="324541463" sldId="461"/>
            <ac:spMk id="8" creationId="{D6329F9E-6A2B-8A60-EF7C-F5AA543AC67C}"/>
          </ac:spMkLst>
        </pc:spChg>
        <pc:picChg chg="add del mod">
          <ac:chgData name="Justin Vacquerie" userId="968f4b965d9c7392" providerId="LiveId" clId="{E1693F8E-027E-429F-B68F-9D61C3B71503}" dt="2024-03-04T09:03:13.851" v="24793" actId="478"/>
          <ac:picMkLst>
            <pc:docMk/>
            <pc:sldMk cId="324541463" sldId="461"/>
            <ac:picMk id="6" creationId="{50BDD19D-961B-3A78-EAA4-476869522574}"/>
          </ac:picMkLst>
        </pc:picChg>
        <pc:picChg chg="add del mod">
          <ac:chgData name="Justin Vacquerie" userId="968f4b965d9c7392" providerId="LiveId" clId="{E1693F8E-027E-429F-B68F-9D61C3B71503}" dt="2024-03-01T22:43:32.926" v="13522" actId="21"/>
          <ac:picMkLst>
            <pc:docMk/>
            <pc:sldMk cId="324541463" sldId="461"/>
            <ac:picMk id="9" creationId="{7848B0A3-3517-146B-7132-D40B70B9FE76}"/>
          </ac:picMkLst>
        </pc:picChg>
        <pc:picChg chg="add mod">
          <ac:chgData name="Justin Vacquerie" userId="968f4b965d9c7392" providerId="LiveId" clId="{E1693F8E-027E-429F-B68F-9D61C3B71503}" dt="2024-03-04T09:03:22.536" v="24796" actId="1076"/>
          <ac:picMkLst>
            <pc:docMk/>
            <pc:sldMk cId="324541463" sldId="461"/>
            <ac:picMk id="10" creationId="{CC55D589-B882-F388-2956-E627B84F9855}"/>
          </ac:picMkLst>
        </pc:picChg>
        <pc:picChg chg="add del mod modCrop">
          <ac:chgData name="Justin Vacquerie" userId="968f4b965d9c7392" providerId="LiveId" clId="{E1693F8E-027E-429F-B68F-9D61C3B71503}" dt="2024-03-01T22:56:24.982" v="13573" actId="478"/>
          <ac:picMkLst>
            <pc:docMk/>
            <pc:sldMk cId="324541463" sldId="461"/>
            <ac:picMk id="11" creationId="{38A4F16D-E7A2-CE82-0F91-3F3EC0943C13}"/>
          </ac:picMkLst>
        </pc:picChg>
        <pc:picChg chg="add mod">
          <ac:chgData name="Justin Vacquerie" userId="968f4b965d9c7392" providerId="LiveId" clId="{E1693F8E-027E-429F-B68F-9D61C3B71503}" dt="2024-03-01T22:56:47.613" v="13629" actId="1076"/>
          <ac:picMkLst>
            <pc:docMk/>
            <pc:sldMk cId="324541463" sldId="461"/>
            <ac:picMk id="13" creationId="{75B3454B-EB57-C629-4D58-23E22F307A59}"/>
          </ac:picMkLst>
        </pc:picChg>
      </pc:sldChg>
      <pc:sldChg chg="add del">
        <pc:chgData name="Justin Vacquerie" userId="968f4b965d9c7392" providerId="LiveId" clId="{E1693F8E-027E-429F-B68F-9D61C3B71503}" dt="2024-03-01T22:39:47.427" v="13485" actId="47"/>
        <pc:sldMkLst>
          <pc:docMk/>
          <pc:sldMk cId="1250589698" sldId="462"/>
        </pc:sldMkLst>
      </pc:sldChg>
      <pc:sldChg chg="addSp delSp modSp add mod modAnim modNotesTx">
        <pc:chgData name="Justin Vacquerie" userId="968f4b965d9c7392" providerId="LiveId" clId="{E1693F8E-027E-429F-B68F-9D61C3B71503}" dt="2024-03-05T18:34:21.700" v="35118" actId="20577"/>
        <pc:sldMkLst>
          <pc:docMk/>
          <pc:sldMk cId="1788309231" sldId="462"/>
        </pc:sldMkLst>
        <pc:spChg chg="add mod">
          <ac:chgData name="Justin Vacquerie" userId="968f4b965d9c7392" providerId="LiveId" clId="{E1693F8E-027E-429F-B68F-9D61C3B71503}" dt="2024-03-02T13:44:02.196" v="16688" actId="1038"/>
          <ac:spMkLst>
            <pc:docMk/>
            <pc:sldMk cId="1788309231" sldId="462"/>
            <ac:spMk id="5" creationId="{A4174DE3-10DF-8B64-1F16-93064A7D31C9}"/>
          </ac:spMkLst>
        </pc:spChg>
        <pc:spChg chg="mod">
          <ac:chgData name="Justin Vacquerie" userId="968f4b965d9c7392" providerId="LiveId" clId="{E1693F8E-027E-429F-B68F-9D61C3B71503}" dt="2024-03-01T22:45:48.204" v="13556" actId="20577"/>
          <ac:spMkLst>
            <pc:docMk/>
            <pc:sldMk cId="1788309231" sldId="462"/>
            <ac:spMk id="8" creationId="{3AA7F138-B720-C4F9-80CB-BCAB72A24D8A}"/>
          </ac:spMkLst>
        </pc:spChg>
        <pc:picChg chg="add del mod modCrop">
          <ac:chgData name="Justin Vacquerie" userId="968f4b965d9c7392" providerId="LiveId" clId="{E1693F8E-027E-429F-B68F-9D61C3B71503}" dt="2024-03-01T22:43:35.849" v="13523" actId="478"/>
          <ac:picMkLst>
            <pc:docMk/>
            <pc:sldMk cId="1788309231" sldId="462"/>
            <ac:picMk id="6" creationId="{14CCDEE2-D087-6B0E-6762-FAEC5CF08BDF}"/>
          </ac:picMkLst>
        </pc:picChg>
        <pc:picChg chg="add del mod">
          <ac:chgData name="Justin Vacquerie" userId="968f4b965d9c7392" providerId="LiveId" clId="{E1693F8E-027E-429F-B68F-9D61C3B71503}" dt="2024-03-04T09:03:26.511" v="24797" actId="478"/>
          <ac:picMkLst>
            <pc:docMk/>
            <pc:sldMk cId="1788309231" sldId="462"/>
            <ac:picMk id="9" creationId="{7848B0A3-3517-146B-7132-D40B70B9FE76}"/>
          </ac:picMkLst>
        </pc:picChg>
        <pc:picChg chg="add mod">
          <ac:chgData name="Justin Vacquerie" userId="968f4b965d9c7392" providerId="LiveId" clId="{E1693F8E-027E-429F-B68F-9D61C3B71503}" dt="2024-03-04T09:04:17.726" v="24809" actId="1076"/>
          <ac:picMkLst>
            <pc:docMk/>
            <pc:sldMk cId="1788309231" sldId="462"/>
            <ac:picMk id="10" creationId="{38658A5A-A9AA-5B30-AE52-C748EBA722B6}"/>
          </ac:picMkLst>
        </pc:picChg>
        <pc:picChg chg="add del mod">
          <ac:chgData name="Justin Vacquerie" userId="968f4b965d9c7392" providerId="LiveId" clId="{E1693F8E-027E-429F-B68F-9D61C3B71503}" dt="2024-03-01T22:56:54.848" v="13630" actId="478"/>
          <ac:picMkLst>
            <pc:docMk/>
            <pc:sldMk cId="1788309231" sldId="462"/>
            <ac:picMk id="10" creationId="{6DBD7E1E-667A-7C44-9E30-0A693877707E}"/>
          </ac:picMkLst>
        </pc:picChg>
        <pc:picChg chg="add mod">
          <ac:chgData name="Justin Vacquerie" userId="968f4b965d9c7392" providerId="LiveId" clId="{E1693F8E-027E-429F-B68F-9D61C3B71503}" dt="2024-03-01T22:56:55.136" v="13631"/>
          <ac:picMkLst>
            <pc:docMk/>
            <pc:sldMk cId="1788309231" sldId="462"/>
            <ac:picMk id="11" creationId="{FB042174-99F2-9EFF-7A1A-2E8D091E59D2}"/>
          </ac:picMkLst>
        </pc:picChg>
      </pc:sldChg>
      <pc:sldChg chg="addSp delSp modSp add mod modAnim modNotesTx">
        <pc:chgData name="Justin Vacquerie" userId="968f4b965d9c7392" providerId="LiveId" clId="{E1693F8E-027E-429F-B68F-9D61C3B71503}" dt="2024-03-05T18:53:44.540" v="36010" actId="20577"/>
        <pc:sldMkLst>
          <pc:docMk/>
          <pc:sldMk cId="132877770" sldId="463"/>
        </pc:sldMkLst>
        <pc:spChg chg="add mod">
          <ac:chgData name="Justin Vacquerie" userId="968f4b965d9c7392" providerId="LiveId" clId="{E1693F8E-027E-429F-B68F-9D61C3B71503}" dt="2024-03-02T13:44:15.077" v="16785" actId="1037"/>
          <ac:spMkLst>
            <pc:docMk/>
            <pc:sldMk cId="132877770" sldId="463"/>
            <ac:spMk id="5" creationId="{4248CAA9-BFE1-E124-D87A-0A1EA4C370D9}"/>
          </ac:spMkLst>
        </pc:spChg>
        <pc:spChg chg="mod">
          <ac:chgData name="Justin Vacquerie" userId="968f4b965d9c7392" providerId="LiveId" clId="{E1693F8E-027E-429F-B68F-9D61C3B71503}" dt="2024-03-01T22:45:56.629" v="13558" actId="20577"/>
          <ac:spMkLst>
            <pc:docMk/>
            <pc:sldMk cId="132877770" sldId="463"/>
            <ac:spMk id="8" creationId="{4674D745-DBE8-0A5F-4EAE-BB6C24785E0C}"/>
          </ac:spMkLst>
        </pc:spChg>
        <pc:picChg chg="add del mod">
          <ac:chgData name="Justin Vacquerie" userId="968f4b965d9c7392" providerId="LiveId" clId="{E1693F8E-027E-429F-B68F-9D61C3B71503}" dt="2024-03-04T09:04:25.669" v="24810" actId="478"/>
          <ac:picMkLst>
            <pc:docMk/>
            <pc:sldMk cId="132877770" sldId="463"/>
            <ac:picMk id="6" creationId="{0263F880-743C-1DEF-5226-C3A6F1329956}"/>
          </ac:picMkLst>
        </pc:picChg>
        <pc:picChg chg="add del mod">
          <ac:chgData name="Justin Vacquerie" userId="968f4b965d9c7392" providerId="LiveId" clId="{E1693F8E-027E-429F-B68F-9D61C3B71503}" dt="2024-03-01T22:56:59.367" v="13632" actId="478"/>
          <ac:picMkLst>
            <pc:docMk/>
            <pc:sldMk cId="132877770" sldId="463"/>
            <ac:picMk id="9" creationId="{690D448A-E07E-BFE9-CE97-6F27682D7E85}"/>
          </ac:picMkLst>
        </pc:picChg>
        <pc:picChg chg="add mod">
          <ac:chgData name="Justin Vacquerie" userId="968f4b965d9c7392" providerId="LiveId" clId="{E1693F8E-027E-429F-B68F-9D61C3B71503}" dt="2024-03-01T22:56:59.605" v="13633"/>
          <ac:picMkLst>
            <pc:docMk/>
            <pc:sldMk cId="132877770" sldId="463"/>
            <ac:picMk id="10" creationId="{ED4BE75C-4D4A-0E2A-77BD-C4CFEB2E6224}"/>
          </ac:picMkLst>
        </pc:picChg>
        <pc:picChg chg="add mod">
          <ac:chgData name="Justin Vacquerie" userId="968f4b965d9c7392" providerId="LiveId" clId="{E1693F8E-027E-429F-B68F-9D61C3B71503}" dt="2024-03-04T09:04:58.824" v="24817" actId="1076"/>
          <ac:picMkLst>
            <pc:docMk/>
            <pc:sldMk cId="132877770" sldId="463"/>
            <ac:picMk id="11" creationId="{3A2E9332-0E29-78C0-AE36-AD87A5A23567}"/>
          </ac:picMkLst>
        </pc:picChg>
      </pc:sldChg>
      <pc:sldChg chg="addSp delSp modSp new mod modAnim modNotesTx">
        <pc:chgData name="Justin Vacquerie" userId="968f4b965d9c7392" providerId="LiveId" clId="{E1693F8E-027E-429F-B68F-9D61C3B71503}" dt="2024-03-05T08:55:06.084" v="26612"/>
        <pc:sldMkLst>
          <pc:docMk/>
          <pc:sldMk cId="3731666523" sldId="464"/>
        </pc:sldMkLst>
        <pc:spChg chg="del">
          <ac:chgData name="Justin Vacquerie" userId="968f4b965d9c7392" providerId="LiveId" clId="{E1693F8E-027E-429F-B68F-9D61C3B71503}" dt="2024-03-01T22:58:56.370" v="13638" actId="478"/>
          <ac:spMkLst>
            <pc:docMk/>
            <pc:sldMk cId="3731666523" sldId="464"/>
            <ac:spMk id="5" creationId="{A09CE717-F0EB-11A3-CBE8-FA5BC88CD94C}"/>
          </ac:spMkLst>
        </pc:spChg>
        <pc:spChg chg="del">
          <ac:chgData name="Justin Vacquerie" userId="968f4b965d9c7392" providerId="LiveId" clId="{E1693F8E-027E-429F-B68F-9D61C3B71503}" dt="2024-03-01T22:59:01.700" v="13639" actId="478"/>
          <ac:spMkLst>
            <pc:docMk/>
            <pc:sldMk cId="3731666523" sldId="464"/>
            <ac:spMk id="6" creationId="{5440FE06-C02E-C444-53D8-15D112A77A37}"/>
          </ac:spMkLst>
        </pc:spChg>
        <pc:spChg chg="add mod">
          <ac:chgData name="Justin Vacquerie" userId="968f4b965d9c7392" providerId="LiveId" clId="{E1693F8E-027E-429F-B68F-9D61C3B71503}" dt="2024-03-01T22:58:51.775" v="13637"/>
          <ac:spMkLst>
            <pc:docMk/>
            <pc:sldMk cId="3731666523" sldId="464"/>
            <ac:spMk id="7" creationId="{7FBCB73D-0589-CE0D-8096-567A00E41A3C}"/>
          </ac:spMkLst>
        </pc:spChg>
        <pc:spChg chg="add mod">
          <ac:chgData name="Justin Vacquerie" userId="968f4b965d9c7392" providerId="LiveId" clId="{E1693F8E-027E-429F-B68F-9D61C3B71503}" dt="2024-03-02T08:53:11.782" v="13648" actId="1076"/>
          <ac:spMkLst>
            <pc:docMk/>
            <pc:sldMk cId="3731666523" sldId="464"/>
            <ac:spMk id="8" creationId="{E8AB1B43-3027-5263-D7EF-375F8DA705A4}"/>
          </ac:spMkLst>
        </pc:spChg>
        <pc:spChg chg="add mod">
          <ac:chgData name="Justin Vacquerie" userId="968f4b965d9c7392" providerId="LiveId" clId="{E1693F8E-027E-429F-B68F-9D61C3B71503}" dt="2024-03-01T22:58:51.775" v="13637"/>
          <ac:spMkLst>
            <pc:docMk/>
            <pc:sldMk cId="3731666523" sldId="464"/>
            <ac:spMk id="9" creationId="{CF8969C0-C683-F8D8-E6AD-2A1BFA7D4EFC}"/>
          </ac:spMkLst>
        </pc:spChg>
        <pc:spChg chg="add mod">
          <ac:chgData name="Justin Vacquerie" userId="968f4b965d9c7392" providerId="LiveId" clId="{E1693F8E-027E-429F-B68F-9D61C3B71503}" dt="2024-03-01T22:58:51.775" v="13637"/>
          <ac:spMkLst>
            <pc:docMk/>
            <pc:sldMk cId="3731666523" sldId="464"/>
            <ac:spMk id="10" creationId="{71700F90-54FF-889D-A4B9-219EE71DBA6A}"/>
          </ac:spMkLst>
        </pc:spChg>
        <pc:spChg chg="add del mod">
          <ac:chgData name="Justin Vacquerie" userId="968f4b965d9c7392" providerId="LiveId" clId="{E1693F8E-027E-429F-B68F-9D61C3B71503}" dt="2024-03-02T14:07:33.813" v="17007" actId="478"/>
          <ac:spMkLst>
            <pc:docMk/>
            <pc:sldMk cId="3731666523" sldId="464"/>
            <ac:spMk id="11" creationId="{8470BDDD-CFC7-B484-82DE-9BF8130543AF}"/>
          </ac:spMkLst>
        </pc:spChg>
        <pc:spChg chg="add mod">
          <ac:chgData name="Justin Vacquerie" userId="968f4b965d9c7392" providerId="LiveId" clId="{E1693F8E-027E-429F-B68F-9D61C3B71503}" dt="2024-03-01T22:58:51.775" v="13637"/>
          <ac:spMkLst>
            <pc:docMk/>
            <pc:sldMk cId="3731666523" sldId="464"/>
            <ac:spMk id="12" creationId="{23F1A09B-9323-9052-8ED8-C5DD811AD15B}"/>
          </ac:spMkLst>
        </pc:spChg>
        <pc:spChg chg="add mod">
          <ac:chgData name="Justin Vacquerie" userId="968f4b965d9c7392" providerId="LiveId" clId="{E1693F8E-027E-429F-B68F-9D61C3B71503}" dt="2024-03-02T08:53:46.704" v="13650" actId="1076"/>
          <ac:spMkLst>
            <pc:docMk/>
            <pc:sldMk cId="3731666523" sldId="464"/>
            <ac:spMk id="15" creationId="{30FDF7A4-1BD9-4B71-E79E-0E2A2D7A01CE}"/>
          </ac:spMkLst>
        </pc:spChg>
        <pc:spChg chg="add mod">
          <ac:chgData name="Justin Vacquerie" userId="968f4b965d9c7392" providerId="LiveId" clId="{E1693F8E-027E-429F-B68F-9D61C3B71503}" dt="2024-03-02T18:40:45.862" v="17206" actId="20577"/>
          <ac:spMkLst>
            <pc:docMk/>
            <pc:sldMk cId="3731666523" sldId="464"/>
            <ac:spMk id="16" creationId="{E4B6AC34-9433-9953-D87E-38868D49C37F}"/>
          </ac:spMkLst>
        </pc:spChg>
        <pc:picChg chg="add mod">
          <ac:chgData name="Justin Vacquerie" userId="968f4b965d9c7392" providerId="LiveId" clId="{E1693F8E-027E-429F-B68F-9D61C3B71503}" dt="2024-03-01T22:58:51.775" v="13637"/>
          <ac:picMkLst>
            <pc:docMk/>
            <pc:sldMk cId="3731666523" sldId="464"/>
            <ac:picMk id="13" creationId="{58B880C3-E206-02EE-573F-0D628CB35957}"/>
          </ac:picMkLst>
        </pc:picChg>
        <pc:picChg chg="add mod">
          <ac:chgData name="Justin Vacquerie" userId="968f4b965d9c7392" providerId="LiveId" clId="{E1693F8E-027E-429F-B68F-9D61C3B71503}" dt="2024-03-01T22:58:51.775" v="13637"/>
          <ac:picMkLst>
            <pc:docMk/>
            <pc:sldMk cId="3731666523" sldId="464"/>
            <ac:picMk id="14" creationId="{AB565842-FCAE-844A-84D2-067F8968AEF8}"/>
          </ac:picMkLst>
        </pc:picChg>
      </pc:sldChg>
      <pc:sldChg chg="addSp delSp modSp new mod modAnim modNotesTx">
        <pc:chgData name="Justin Vacquerie" userId="968f4b965d9c7392" providerId="LiveId" clId="{E1693F8E-027E-429F-B68F-9D61C3B71503}" dt="2024-03-05T09:00:41.893" v="26648" actId="20577"/>
        <pc:sldMkLst>
          <pc:docMk/>
          <pc:sldMk cId="1393726845" sldId="465"/>
        </pc:sldMkLst>
        <pc:spChg chg="add mod">
          <ac:chgData name="Justin Vacquerie" userId="968f4b965d9c7392" providerId="LiveId" clId="{E1693F8E-027E-429F-B68F-9D61C3B71503}" dt="2024-03-02T14:02:50.295" v="16985" actId="14100"/>
          <ac:spMkLst>
            <pc:docMk/>
            <pc:sldMk cId="1393726845" sldId="465"/>
            <ac:spMk id="5" creationId="{0A55A909-A2BE-D15B-407B-63CB13BB0ACE}"/>
          </ac:spMkLst>
        </pc:spChg>
        <pc:spChg chg="del">
          <ac:chgData name="Justin Vacquerie" userId="968f4b965d9c7392" providerId="LiveId" clId="{E1693F8E-027E-429F-B68F-9D61C3B71503}" dt="2024-03-02T08:59:35.998" v="13766" actId="478"/>
          <ac:spMkLst>
            <pc:docMk/>
            <pc:sldMk cId="1393726845" sldId="465"/>
            <ac:spMk id="5" creationId="{A20FF8A6-61C2-AF4D-454E-FE195342E1EA}"/>
          </ac:spMkLst>
        </pc:spChg>
        <pc:spChg chg="del">
          <ac:chgData name="Justin Vacquerie" userId="968f4b965d9c7392" providerId="LiveId" clId="{E1693F8E-027E-429F-B68F-9D61C3B71503}" dt="2024-03-02T09:00:20.836" v="13838"/>
          <ac:spMkLst>
            <pc:docMk/>
            <pc:sldMk cId="1393726845" sldId="465"/>
            <ac:spMk id="6" creationId="{0A1A2500-8D15-DB71-27A7-7B8891A7F58F}"/>
          </ac:spMkLst>
        </pc:spChg>
        <pc:spChg chg="add mod">
          <ac:chgData name="Justin Vacquerie" userId="968f4b965d9c7392" providerId="LiveId" clId="{E1693F8E-027E-429F-B68F-9D61C3B71503}" dt="2024-03-02T14:02:43.731" v="16984" actId="14100"/>
          <ac:spMkLst>
            <pc:docMk/>
            <pc:sldMk cId="1393726845" sldId="465"/>
            <ac:spMk id="6" creationId="{993D833E-DFE5-2219-F47B-A8C1C24A4809}"/>
          </ac:spMkLst>
        </pc:spChg>
        <pc:spChg chg="add mod">
          <ac:chgData name="Justin Vacquerie" userId="968f4b965d9c7392" providerId="LiveId" clId="{E1693F8E-027E-429F-B68F-9D61C3B71503}" dt="2024-03-02T08:59:33.910" v="13765"/>
          <ac:spMkLst>
            <pc:docMk/>
            <pc:sldMk cId="1393726845" sldId="465"/>
            <ac:spMk id="7" creationId="{2EB7B578-2D31-E471-DD9D-366AAE591CC9}"/>
          </ac:spMkLst>
        </pc:spChg>
        <pc:spChg chg="add mod">
          <ac:chgData name="Justin Vacquerie" userId="968f4b965d9c7392" providerId="LiveId" clId="{E1693F8E-027E-429F-B68F-9D61C3B71503}" dt="2024-03-02T09:00:05.498" v="13836" actId="20577"/>
          <ac:spMkLst>
            <pc:docMk/>
            <pc:sldMk cId="1393726845" sldId="465"/>
            <ac:spMk id="8" creationId="{D40816F9-728A-630B-A87B-412A723A0C0A}"/>
          </ac:spMkLst>
        </pc:spChg>
        <pc:spChg chg="add mod">
          <ac:chgData name="Justin Vacquerie" userId="968f4b965d9c7392" providerId="LiveId" clId="{E1693F8E-027E-429F-B68F-9D61C3B71503}" dt="2024-03-02T09:00:20.836" v="13838"/>
          <ac:spMkLst>
            <pc:docMk/>
            <pc:sldMk cId="1393726845" sldId="465"/>
            <ac:spMk id="9" creationId="{35A2CBEC-1B0D-AC4B-A059-A3A369E2E5EF}"/>
          </ac:spMkLst>
        </pc:spChg>
        <pc:spChg chg="add del mod">
          <ac:chgData name="Justin Vacquerie" userId="968f4b965d9c7392" providerId="LiveId" clId="{E1693F8E-027E-429F-B68F-9D61C3B71503}" dt="2024-03-02T14:01:50.354" v="16978" actId="478"/>
          <ac:spMkLst>
            <pc:docMk/>
            <pc:sldMk cId="1393726845" sldId="465"/>
            <ac:spMk id="10" creationId="{43ED4C85-7BE2-2556-5B35-0D912CBF7AEF}"/>
          </ac:spMkLst>
        </pc:spChg>
        <pc:spChg chg="add del mod">
          <ac:chgData name="Justin Vacquerie" userId="968f4b965d9c7392" providerId="LiveId" clId="{E1693F8E-027E-429F-B68F-9D61C3B71503}" dt="2024-03-02T14:01:10.483" v="16962" actId="478"/>
          <ac:spMkLst>
            <pc:docMk/>
            <pc:sldMk cId="1393726845" sldId="465"/>
            <ac:spMk id="11" creationId="{AC051460-723A-9E3A-D786-C7791EB95938}"/>
          </ac:spMkLst>
        </pc:spChg>
        <pc:spChg chg="add mod">
          <ac:chgData name="Justin Vacquerie" userId="968f4b965d9c7392" providerId="LiveId" clId="{E1693F8E-027E-429F-B68F-9D61C3B71503}" dt="2024-03-05T08:19:34.471" v="26466" actId="20577"/>
          <ac:spMkLst>
            <pc:docMk/>
            <pc:sldMk cId="1393726845" sldId="465"/>
            <ac:spMk id="12" creationId="{4605DEB6-A5E1-1821-B19E-AF7721FFCB8D}"/>
          </ac:spMkLst>
        </pc:spChg>
        <pc:spChg chg="add mod">
          <ac:chgData name="Justin Vacquerie" userId="968f4b965d9c7392" providerId="LiveId" clId="{E1693F8E-027E-429F-B68F-9D61C3B71503}" dt="2024-03-02T14:02:36.790" v="16983" actId="14100"/>
          <ac:spMkLst>
            <pc:docMk/>
            <pc:sldMk cId="1393726845" sldId="465"/>
            <ac:spMk id="14" creationId="{71E94C03-DDCE-95C1-73C8-A324B2346398}"/>
          </ac:spMkLst>
        </pc:spChg>
        <pc:picChg chg="add mod ord">
          <ac:chgData name="Justin Vacquerie" userId="968f4b965d9c7392" providerId="LiveId" clId="{E1693F8E-027E-429F-B68F-9D61C3B71503}" dt="2024-03-02T14:01:56.314" v="16981" actId="1076"/>
          <ac:picMkLst>
            <pc:docMk/>
            <pc:sldMk cId="1393726845" sldId="465"/>
            <ac:picMk id="13" creationId="{42E6E6E7-D64A-042F-5905-EA330BDC886C}"/>
          </ac:picMkLst>
        </pc:picChg>
      </pc:sldChg>
      <pc:sldChg chg="addSp delSp modSp new mod modAnim modNotesTx">
        <pc:chgData name="Justin Vacquerie" userId="968f4b965d9c7392" providerId="LiveId" clId="{E1693F8E-027E-429F-B68F-9D61C3B71503}" dt="2024-03-05T19:13:33.721" v="36873" actId="20577"/>
        <pc:sldMkLst>
          <pc:docMk/>
          <pc:sldMk cId="1564429334" sldId="466"/>
        </pc:sldMkLst>
        <pc:spChg chg="add">
          <ac:chgData name="Justin Vacquerie" userId="968f4b965d9c7392" providerId="LiveId" clId="{E1693F8E-027E-429F-B68F-9D61C3B71503}" dt="2024-03-02T21:20:42.476" v="18785"/>
          <ac:spMkLst>
            <pc:docMk/>
            <pc:sldMk cId="1564429334" sldId="466"/>
            <ac:spMk id="5" creationId="{24E31922-D36C-EB88-E80B-D9508E12D8CA}"/>
          </ac:spMkLst>
        </pc:spChg>
        <pc:spChg chg="del">
          <ac:chgData name="Justin Vacquerie" userId="968f4b965d9c7392" providerId="LiveId" clId="{E1693F8E-027E-429F-B68F-9D61C3B71503}" dt="2024-03-02T13:11:53.465" v="14996" actId="478"/>
          <ac:spMkLst>
            <pc:docMk/>
            <pc:sldMk cId="1564429334" sldId="466"/>
            <ac:spMk id="5" creationId="{60C032F8-C9B6-6319-ADB0-C19CA4707F2D}"/>
          </ac:spMkLst>
        </pc:spChg>
        <pc:spChg chg="mod">
          <ac:chgData name="Justin Vacquerie" userId="968f4b965d9c7392" providerId="LiveId" clId="{E1693F8E-027E-429F-B68F-9D61C3B71503}" dt="2024-03-05T19:11:02.239" v="36789" actId="27636"/>
          <ac:spMkLst>
            <pc:docMk/>
            <pc:sldMk cId="1564429334" sldId="466"/>
            <ac:spMk id="6" creationId="{1A9AA86C-9B0A-A863-E2A6-EB7198029204}"/>
          </ac:spMkLst>
        </pc:spChg>
        <pc:spChg chg="add mod">
          <ac:chgData name="Justin Vacquerie" userId="968f4b965d9c7392" providerId="LiveId" clId="{E1693F8E-027E-429F-B68F-9D61C3B71503}" dt="2024-03-02T19:23:14.237" v="18287" actId="20577"/>
          <ac:spMkLst>
            <pc:docMk/>
            <pc:sldMk cId="1564429334" sldId="466"/>
            <ac:spMk id="7" creationId="{878CB95D-5F98-2B5A-7EB4-B3403E21C1D4}"/>
          </ac:spMkLst>
        </pc:spChg>
        <pc:spChg chg="add mod">
          <ac:chgData name="Justin Vacquerie" userId="968f4b965d9c7392" providerId="LiveId" clId="{E1693F8E-027E-429F-B68F-9D61C3B71503}" dt="2024-03-02T13:22:55.226" v="15526" actId="313"/>
          <ac:spMkLst>
            <pc:docMk/>
            <pc:sldMk cId="1564429334" sldId="466"/>
            <ac:spMk id="8" creationId="{2FE7B440-40A7-CC1C-5A58-CE1D9C4065C5}"/>
          </ac:spMkLst>
        </pc:spChg>
        <pc:graphicFrameChg chg="add del modGraphic">
          <ac:chgData name="Justin Vacquerie" userId="968f4b965d9c7392" providerId="LiveId" clId="{E1693F8E-027E-429F-B68F-9D61C3B71503}" dt="2024-03-03T21:59:13.642" v="24209" actId="478"/>
          <ac:graphicFrameMkLst>
            <pc:docMk/>
            <pc:sldMk cId="1564429334" sldId="466"/>
            <ac:graphicFrameMk id="5" creationId="{CECBA510-9246-91B4-C3BB-EEC1AF2A1EAE}"/>
          </ac:graphicFrameMkLst>
        </pc:graphicFrameChg>
        <pc:graphicFrameChg chg="add del mod modGraphic">
          <ac:chgData name="Justin Vacquerie" userId="968f4b965d9c7392" providerId="LiveId" clId="{E1693F8E-027E-429F-B68F-9D61C3B71503}" dt="2024-03-03T22:01:50.606" v="24266" actId="478"/>
          <ac:graphicFrameMkLst>
            <pc:docMk/>
            <pc:sldMk cId="1564429334" sldId="466"/>
            <ac:graphicFrameMk id="9" creationId="{CC911FE7-68B4-3123-9CC2-727B839620B8}"/>
          </ac:graphicFrameMkLst>
        </pc:graphicFrameChg>
        <pc:picChg chg="add del mod">
          <ac:chgData name="Justin Vacquerie" userId="968f4b965d9c7392" providerId="LiveId" clId="{E1693F8E-027E-429F-B68F-9D61C3B71503}" dt="2024-03-03T19:31:23.740" v="24018" actId="478"/>
          <ac:picMkLst>
            <pc:docMk/>
            <pc:sldMk cId="1564429334" sldId="466"/>
            <ac:picMk id="1026" creationId="{5DA87DC0-F97B-143B-ABBE-799E63AE2174}"/>
          </ac:picMkLst>
        </pc:picChg>
        <pc:picChg chg="add mod">
          <ac:chgData name="Justin Vacquerie" userId="968f4b965d9c7392" providerId="LiveId" clId="{E1693F8E-027E-429F-B68F-9D61C3B71503}" dt="2024-03-04T09:47:35.469" v="26291" actId="1076"/>
          <ac:picMkLst>
            <pc:docMk/>
            <pc:sldMk cId="1564429334" sldId="466"/>
            <ac:picMk id="1028" creationId="{5331ABDA-0474-596D-A2C4-3B274C04CF69}"/>
          </ac:picMkLst>
        </pc:picChg>
      </pc:sldChg>
      <pc:sldChg chg="addSp delSp modSp new mod delAnim modAnim modNotesTx">
        <pc:chgData name="Justin Vacquerie" userId="968f4b965d9c7392" providerId="LiveId" clId="{E1693F8E-027E-429F-B68F-9D61C3B71503}" dt="2024-03-05T13:47:14.521" v="34208" actId="20577"/>
        <pc:sldMkLst>
          <pc:docMk/>
          <pc:sldMk cId="3648858620" sldId="467"/>
        </pc:sldMkLst>
        <pc:spChg chg="del">
          <ac:chgData name="Justin Vacquerie" userId="968f4b965d9c7392" providerId="LiveId" clId="{E1693F8E-027E-429F-B68F-9D61C3B71503}" dt="2024-03-02T13:51:40.900" v="16833" actId="478"/>
          <ac:spMkLst>
            <pc:docMk/>
            <pc:sldMk cId="3648858620" sldId="467"/>
            <ac:spMk id="5" creationId="{05A023B1-F489-A9E0-74F1-F6113AF0F3D2}"/>
          </ac:spMkLst>
        </pc:spChg>
        <pc:spChg chg="del">
          <ac:chgData name="Justin Vacquerie" userId="968f4b965d9c7392" providerId="LiveId" clId="{E1693F8E-027E-429F-B68F-9D61C3B71503}" dt="2024-03-03T15:11:21.542" v="21498" actId="478"/>
          <ac:spMkLst>
            <pc:docMk/>
            <pc:sldMk cId="3648858620" sldId="467"/>
            <ac:spMk id="6" creationId="{20459D0F-0B65-6787-AFBD-D51BDD0C50CB}"/>
          </ac:spMkLst>
        </pc:spChg>
        <pc:spChg chg="add mod">
          <ac:chgData name="Justin Vacquerie" userId="968f4b965d9c7392" providerId="LiveId" clId="{E1693F8E-027E-429F-B68F-9D61C3B71503}" dt="2024-03-02T13:51:38.088" v="16832"/>
          <ac:spMkLst>
            <pc:docMk/>
            <pc:sldMk cId="3648858620" sldId="467"/>
            <ac:spMk id="7" creationId="{6C9E7B04-B45F-D7A0-CB52-D86F3A96A85C}"/>
          </ac:spMkLst>
        </pc:spChg>
        <pc:spChg chg="add mod">
          <ac:chgData name="Justin Vacquerie" userId="968f4b965d9c7392" providerId="LiveId" clId="{E1693F8E-027E-429F-B68F-9D61C3B71503}" dt="2024-03-02T13:52:41.632" v="16957" actId="20577"/>
          <ac:spMkLst>
            <pc:docMk/>
            <pc:sldMk cId="3648858620" sldId="467"/>
            <ac:spMk id="8" creationId="{BAFDEE7E-924D-9E8B-66FE-07226E00515A}"/>
          </ac:spMkLst>
        </pc:spChg>
        <pc:spChg chg="add del mod ord">
          <ac:chgData name="Justin Vacquerie" userId="968f4b965d9c7392" providerId="LiveId" clId="{E1693F8E-027E-429F-B68F-9D61C3B71503}" dt="2024-03-03T13:32:13.320" v="19809" actId="21"/>
          <ac:spMkLst>
            <pc:docMk/>
            <pc:sldMk cId="3648858620" sldId="467"/>
            <ac:spMk id="10" creationId="{E62D5FCD-66D5-EA06-6653-B8974F76CE24}"/>
          </ac:spMkLst>
        </pc:spChg>
        <pc:spChg chg="add mod">
          <ac:chgData name="Justin Vacquerie" userId="968f4b965d9c7392" providerId="LiveId" clId="{E1693F8E-027E-429F-B68F-9D61C3B71503}" dt="2024-03-04T09:07:55.867" v="24918" actId="1076"/>
          <ac:spMkLst>
            <pc:docMk/>
            <pc:sldMk cId="3648858620" sldId="467"/>
            <ac:spMk id="11" creationId="{55D1BB82-DA45-41B6-590D-DF27722CEF1E}"/>
          </ac:spMkLst>
        </pc:spChg>
        <pc:picChg chg="add del mod">
          <ac:chgData name="Justin Vacquerie" userId="968f4b965d9c7392" providerId="LiveId" clId="{E1693F8E-027E-429F-B68F-9D61C3B71503}" dt="2024-03-04T09:05:12.874" v="24818" actId="478"/>
          <ac:picMkLst>
            <pc:docMk/>
            <pc:sldMk cId="3648858620" sldId="467"/>
            <ac:picMk id="5" creationId="{E10E572E-4C02-CCA7-E4AC-8EAA4F42A9E4}"/>
          </ac:picMkLst>
        </pc:picChg>
        <pc:picChg chg="add mod">
          <ac:chgData name="Justin Vacquerie" userId="968f4b965d9c7392" providerId="LiveId" clId="{E1693F8E-027E-429F-B68F-9D61C3B71503}" dt="2024-03-04T09:05:29.434" v="24825" actId="1076"/>
          <ac:picMkLst>
            <pc:docMk/>
            <pc:sldMk cId="3648858620" sldId="467"/>
            <ac:picMk id="6" creationId="{8BDE28F8-0A11-77F8-D5B3-8ED42445F469}"/>
          </ac:picMkLst>
        </pc:picChg>
        <pc:picChg chg="add del mod ord">
          <ac:chgData name="Justin Vacquerie" userId="968f4b965d9c7392" providerId="LiveId" clId="{E1693F8E-027E-429F-B68F-9D61C3B71503}" dt="2024-03-03T13:32:13.320" v="19809" actId="21"/>
          <ac:picMkLst>
            <pc:docMk/>
            <pc:sldMk cId="3648858620" sldId="467"/>
            <ac:picMk id="9" creationId="{C727D469-C17E-C285-54A0-044FA25B8C1E}"/>
          </ac:picMkLst>
        </pc:picChg>
        <pc:picChg chg="add mod">
          <ac:chgData name="Justin Vacquerie" userId="968f4b965d9c7392" providerId="LiveId" clId="{E1693F8E-027E-429F-B68F-9D61C3B71503}" dt="2024-03-04T09:07:24.395" v="24834" actId="1076"/>
          <ac:picMkLst>
            <pc:docMk/>
            <pc:sldMk cId="3648858620" sldId="467"/>
            <ac:picMk id="10" creationId="{DC23FAA6-461C-A6E5-F29C-5D77C1F2F844}"/>
          </ac:picMkLst>
        </pc:picChg>
        <pc:picChg chg="add mod">
          <ac:chgData name="Justin Vacquerie" userId="968f4b965d9c7392" providerId="LiveId" clId="{E1693F8E-027E-429F-B68F-9D61C3B71503}" dt="2024-03-03T13:32:18.394" v="19810"/>
          <ac:picMkLst>
            <pc:docMk/>
            <pc:sldMk cId="3648858620" sldId="467"/>
            <ac:picMk id="11" creationId="{61199AF7-A61E-76DF-A020-732BB56175F7}"/>
          </ac:picMkLst>
        </pc:picChg>
        <pc:picChg chg="add del mod">
          <ac:chgData name="Justin Vacquerie" userId="968f4b965d9c7392" providerId="LiveId" clId="{E1693F8E-027E-429F-B68F-9D61C3B71503}" dt="2024-03-03T15:13:37.458" v="21499" actId="478"/>
          <ac:picMkLst>
            <pc:docMk/>
            <pc:sldMk cId="3648858620" sldId="467"/>
            <ac:picMk id="12" creationId="{31045537-DF81-810F-3E8D-E8C27EB312FB}"/>
          </ac:picMkLst>
        </pc:picChg>
        <pc:picChg chg="add del mod modCrop">
          <ac:chgData name="Justin Vacquerie" userId="968f4b965d9c7392" providerId="LiveId" clId="{E1693F8E-027E-429F-B68F-9D61C3B71503}" dt="2024-03-04T09:07:11.926" v="24829" actId="478"/>
          <ac:picMkLst>
            <pc:docMk/>
            <pc:sldMk cId="3648858620" sldId="467"/>
            <ac:picMk id="14" creationId="{89AAB2A8-0384-FA10-5EA3-552AEFE487CD}"/>
          </ac:picMkLst>
        </pc:picChg>
        <pc:picChg chg="add del mod">
          <ac:chgData name="Justin Vacquerie" userId="968f4b965d9c7392" providerId="LiveId" clId="{E1693F8E-027E-429F-B68F-9D61C3B71503}" dt="2024-03-03T15:15:22.459" v="21511" actId="478"/>
          <ac:picMkLst>
            <pc:docMk/>
            <pc:sldMk cId="3648858620" sldId="467"/>
            <ac:picMk id="16" creationId="{99DE5D9D-77E0-1681-A215-DE359D15878F}"/>
          </ac:picMkLst>
        </pc:picChg>
        <pc:picChg chg="add mod">
          <ac:chgData name="Justin Vacquerie" userId="968f4b965d9c7392" providerId="LiveId" clId="{E1693F8E-027E-429F-B68F-9D61C3B71503}" dt="2024-03-04T09:05:35.811" v="24828" actId="1076"/>
          <ac:picMkLst>
            <pc:docMk/>
            <pc:sldMk cId="3648858620" sldId="467"/>
            <ac:picMk id="18" creationId="{7D82876D-2368-AF1C-1DC5-CA014A55A04F}"/>
          </ac:picMkLst>
        </pc:picChg>
      </pc:sldChg>
      <pc:sldChg chg="addSp delSp modSp add mod modNotesTx">
        <pc:chgData name="Justin Vacquerie" userId="968f4b965d9c7392" providerId="LiveId" clId="{E1693F8E-027E-429F-B68F-9D61C3B71503}" dt="2024-03-05T18:30:48.408" v="34832" actId="20577"/>
        <pc:sldMkLst>
          <pc:docMk/>
          <pc:sldMk cId="1821358397" sldId="468"/>
        </pc:sldMkLst>
        <pc:spChg chg="add mod">
          <ac:chgData name="Justin Vacquerie" userId="968f4b965d9c7392" providerId="LiveId" clId="{E1693F8E-027E-429F-B68F-9D61C3B71503}" dt="2024-03-02T19:08:30.913" v="18008"/>
          <ac:spMkLst>
            <pc:docMk/>
            <pc:sldMk cId="1821358397" sldId="468"/>
            <ac:spMk id="5" creationId="{C1BB3695-49D0-5F6A-DA44-C2ACF0662B1D}"/>
          </ac:spMkLst>
        </pc:spChg>
        <pc:spChg chg="add mod">
          <ac:chgData name="Justin Vacquerie" userId="968f4b965d9c7392" providerId="LiveId" clId="{E1693F8E-027E-429F-B68F-9D61C3B71503}" dt="2024-03-02T19:08:33.545" v="18009"/>
          <ac:spMkLst>
            <pc:docMk/>
            <pc:sldMk cId="1821358397" sldId="468"/>
            <ac:spMk id="6" creationId="{0F667D46-178E-78E8-08A8-6F1C8A0576D8}"/>
          </ac:spMkLst>
        </pc:spChg>
        <pc:spChg chg="del">
          <ac:chgData name="Justin Vacquerie" userId="968f4b965d9c7392" providerId="LiveId" clId="{E1693F8E-027E-429F-B68F-9D61C3B71503}" dt="2024-03-02T19:08:29.051" v="18007" actId="478"/>
          <ac:spMkLst>
            <pc:docMk/>
            <pc:sldMk cId="1821358397" sldId="468"/>
            <ac:spMk id="8" creationId="{14083772-FBBA-82FC-9592-64EDD3663D80}"/>
          </ac:spMkLst>
        </pc:spChg>
        <pc:picChg chg="add mod">
          <ac:chgData name="Justin Vacquerie" userId="968f4b965d9c7392" providerId="LiveId" clId="{E1693F8E-027E-429F-B68F-9D61C3B71503}" dt="2024-03-04T08:48:34.937" v="24735" actId="1076"/>
          <ac:picMkLst>
            <pc:docMk/>
            <pc:sldMk cId="1821358397" sldId="468"/>
            <ac:picMk id="8" creationId="{923C33D9-AD06-8561-99F1-20A68DB5AEA3}"/>
          </ac:picMkLst>
        </pc:picChg>
        <pc:picChg chg="add del mod">
          <ac:chgData name="Justin Vacquerie" userId="968f4b965d9c7392" providerId="LiveId" clId="{E1693F8E-027E-429F-B68F-9D61C3B71503}" dt="2024-03-03T13:31:20.250" v="19798" actId="478"/>
          <ac:picMkLst>
            <pc:docMk/>
            <pc:sldMk cId="1821358397" sldId="468"/>
            <ac:picMk id="8" creationId="{C31857CA-4978-EF38-1CE8-0F87EE6A64EB}"/>
          </ac:picMkLst>
        </pc:picChg>
        <pc:picChg chg="add del mod">
          <ac:chgData name="Justin Vacquerie" userId="968f4b965d9c7392" providerId="LiveId" clId="{E1693F8E-027E-429F-B68F-9D61C3B71503}" dt="2024-03-04T08:48:22.759" v="24727" actId="478"/>
          <ac:picMkLst>
            <pc:docMk/>
            <pc:sldMk cId="1821358397" sldId="468"/>
            <ac:picMk id="9" creationId="{1FC2DC11-E2DD-674C-CC49-5EF605822731}"/>
          </ac:picMkLst>
        </pc:picChg>
        <pc:picChg chg="add del mod">
          <ac:chgData name="Justin Vacquerie" userId="968f4b965d9c7392" providerId="LiveId" clId="{E1693F8E-027E-429F-B68F-9D61C3B71503}" dt="2024-03-03T13:31:22.070" v="19799" actId="478"/>
          <ac:picMkLst>
            <pc:docMk/>
            <pc:sldMk cId="1821358397" sldId="468"/>
            <ac:picMk id="10" creationId="{40813F34-5ED5-330E-0DF2-9815E15695AF}"/>
          </ac:picMkLst>
        </pc:picChg>
        <pc:picChg chg="add mod">
          <ac:chgData name="Justin Vacquerie" userId="968f4b965d9c7392" providerId="LiveId" clId="{E1693F8E-027E-429F-B68F-9D61C3B71503}" dt="2024-03-04T08:49:00.707" v="24739" actId="1076"/>
          <ac:picMkLst>
            <pc:docMk/>
            <pc:sldMk cId="1821358397" sldId="468"/>
            <ac:picMk id="11" creationId="{A05D2EF7-05CD-BFB1-4032-C648C448CD67}"/>
          </ac:picMkLst>
        </pc:picChg>
        <pc:picChg chg="add del mod">
          <ac:chgData name="Justin Vacquerie" userId="968f4b965d9c7392" providerId="LiveId" clId="{E1693F8E-027E-429F-B68F-9D61C3B71503}" dt="2024-03-04T08:48:36.639" v="24736" actId="478"/>
          <ac:picMkLst>
            <pc:docMk/>
            <pc:sldMk cId="1821358397" sldId="468"/>
            <ac:picMk id="12" creationId="{0D20FB5F-2BC0-2950-0FD9-4AC0E4BA4C57}"/>
          </ac:picMkLst>
        </pc:picChg>
        <pc:picChg chg="del">
          <ac:chgData name="Justin Vacquerie" userId="968f4b965d9c7392" providerId="LiveId" clId="{E1693F8E-027E-429F-B68F-9D61C3B71503}" dt="2024-03-03T10:20:40.203" v="19647" actId="478"/>
          <ac:picMkLst>
            <pc:docMk/>
            <pc:sldMk cId="1821358397" sldId="468"/>
            <ac:picMk id="12" creationId="{3D9430A0-799A-99CD-C1B1-2AB34B9BD202}"/>
          </ac:picMkLst>
        </pc:picChg>
      </pc:sldChg>
      <pc:sldChg chg="new del">
        <pc:chgData name="Justin Vacquerie" userId="968f4b965d9c7392" providerId="LiveId" clId="{E1693F8E-027E-429F-B68F-9D61C3B71503}" dt="2024-03-02T19:11:06.369" v="18078" actId="47"/>
        <pc:sldMkLst>
          <pc:docMk/>
          <pc:sldMk cId="249903243" sldId="469"/>
        </pc:sldMkLst>
      </pc:sldChg>
      <pc:sldChg chg="addSp delSp modSp new mod modAnim modNotesTx">
        <pc:chgData name="Justin Vacquerie" userId="968f4b965d9c7392" providerId="LiveId" clId="{E1693F8E-027E-429F-B68F-9D61C3B71503}" dt="2024-03-05T19:14:39.262" v="36879" actId="255"/>
        <pc:sldMkLst>
          <pc:docMk/>
          <pc:sldMk cId="962278604" sldId="469"/>
        </pc:sldMkLst>
        <pc:spChg chg="add del">
          <ac:chgData name="Justin Vacquerie" userId="968f4b965d9c7392" providerId="LiveId" clId="{E1693F8E-027E-429F-B68F-9D61C3B71503}" dt="2024-03-02T19:11:22.661" v="18082" actId="478"/>
          <ac:spMkLst>
            <pc:docMk/>
            <pc:sldMk cId="962278604" sldId="469"/>
            <ac:spMk id="5" creationId="{3B48735B-121B-FCF5-9E61-55AC869052F7}"/>
          </ac:spMkLst>
        </pc:spChg>
        <pc:spChg chg="add mod">
          <ac:chgData name="Justin Vacquerie" userId="968f4b965d9c7392" providerId="LiveId" clId="{E1693F8E-027E-429F-B68F-9D61C3B71503}" dt="2024-03-04T09:41:41.759" v="26087" actId="20577"/>
          <ac:spMkLst>
            <pc:docMk/>
            <pc:sldMk cId="962278604" sldId="469"/>
            <ac:spMk id="5" creationId="{89E0301D-ED6F-F21E-D2A2-C07C1F86E643}"/>
          </ac:spMkLst>
        </pc:spChg>
        <pc:spChg chg="del mod">
          <ac:chgData name="Justin Vacquerie" userId="968f4b965d9c7392" providerId="LiveId" clId="{E1693F8E-027E-429F-B68F-9D61C3B71503}" dt="2024-03-04T09:15:29.661" v="25211" actId="478"/>
          <ac:spMkLst>
            <pc:docMk/>
            <pc:sldMk cId="962278604" sldId="469"/>
            <ac:spMk id="6" creationId="{2CA533DA-95AD-6E88-BA1D-5F5A7D287963}"/>
          </ac:spMkLst>
        </pc:spChg>
        <pc:spChg chg="add mod">
          <ac:chgData name="Justin Vacquerie" userId="968f4b965d9c7392" providerId="LiveId" clId="{E1693F8E-027E-429F-B68F-9D61C3B71503}" dt="2024-03-02T19:11:20.816" v="18081"/>
          <ac:spMkLst>
            <pc:docMk/>
            <pc:sldMk cId="962278604" sldId="469"/>
            <ac:spMk id="7" creationId="{F682E72B-E310-A13F-8767-DC7850D6E87B}"/>
          </ac:spMkLst>
        </pc:spChg>
        <pc:spChg chg="add mod">
          <ac:chgData name="Justin Vacquerie" userId="968f4b965d9c7392" providerId="LiveId" clId="{E1693F8E-027E-429F-B68F-9D61C3B71503}" dt="2024-03-02T19:12:25.822" v="18119" actId="20577"/>
          <ac:spMkLst>
            <pc:docMk/>
            <pc:sldMk cId="962278604" sldId="469"/>
            <ac:spMk id="8" creationId="{26152DDC-5A63-504D-D33C-5C82BA7E2072}"/>
          </ac:spMkLst>
        </pc:spChg>
        <pc:spChg chg="add del mod">
          <ac:chgData name="Justin Vacquerie" userId="968f4b965d9c7392" providerId="LiveId" clId="{E1693F8E-027E-429F-B68F-9D61C3B71503}" dt="2024-03-02T19:22:36.977" v="18286" actId="478"/>
          <ac:spMkLst>
            <pc:docMk/>
            <pc:sldMk cId="962278604" sldId="469"/>
            <ac:spMk id="9" creationId="{189A0FCC-4D8F-820C-2AB9-BC1F46BE928C}"/>
          </ac:spMkLst>
        </pc:spChg>
        <pc:spChg chg="add del mod">
          <ac:chgData name="Justin Vacquerie" userId="968f4b965d9c7392" providerId="LiveId" clId="{E1693F8E-027E-429F-B68F-9D61C3B71503}" dt="2024-03-04T09:18:26.884" v="25339" actId="478"/>
          <ac:spMkLst>
            <pc:docMk/>
            <pc:sldMk cId="962278604" sldId="469"/>
            <ac:spMk id="10" creationId="{7F3AFB5B-8F57-E4F1-E16C-783B3F09571B}"/>
          </ac:spMkLst>
        </pc:spChg>
        <pc:graphicFrameChg chg="add mod modGraphic">
          <ac:chgData name="Justin Vacquerie" userId="968f4b965d9c7392" providerId="LiveId" clId="{E1693F8E-027E-429F-B68F-9D61C3B71503}" dt="2024-03-05T19:14:39.262" v="36879" actId="255"/>
          <ac:graphicFrameMkLst>
            <pc:docMk/>
            <pc:sldMk cId="962278604" sldId="469"/>
            <ac:graphicFrameMk id="7" creationId="{7BB98FF5-BF5C-1E7E-9339-9DC0C7192927}"/>
          </ac:graphicFrameMkLst>
        </pc:graphicFrameChg>
      </pc:sldChg>
      <pc:sldChg chg="addSp modSp add modAnim">
        <pc:chgData name="Justin Vacquerie" userId="968f4b965d9c7392" providerId="LiveId" clId="{E1693F8E-027E-429F-B68F-9D61C3B71503}" dt="2024-03-05T08:21:57.808" v="26503" actId="20577"/>
        <pc:sldMkLst>
          <pc:docMk/>
          <pc:sldMk cId="1506278895" sldId="470"/>
        </pc:sldMkLst>
        <pc:spChg chg="mod">
          <ac:chgData name="Justin Vacquerie" userId="968f4b965d9c7392" providerId="LiveId" clId="{E1693F8E-027E-429F-B68F-9D61C3B71503}" dt="2024-03-05T08:21:57.808" v="26503" actId="20577"/>
          <ac:spMkLst>
            <pc:docMk/>
            <pc:sldMk cId="1506278895" sldId="470"/>
            <ac:spMk id="12" creationId="{E704F848-7ED4-8FD8-4EB8-6904EAE12D30}"/>
          </ac:spMkLst>
        </pc:spChg>
        <pc:picChg chg="add mod">
          <ac:chgData name="Justin Vacquerie" userId="968f4b965d9c7392" providerId="LiveId" clId="{E1693F8E-027E-429F-B68F-9D61C3B71503}" dt="2024-03-03T09:51:18.992" v="19261"/>
          <ac:picMkLst>
            <pc:docMk/>
            <pc:sldMk cId="1506278895" sldId="470"/>
            <ac:picMk id="5" creationId="{75AD486F-4BA2-564C-8FC2-05E01FBC8356}"/>
          </ac:picMkLst>
        </pc:picChg>
      </pc:sldChg>
      <pc:sldChg chg="new del">
        <pc:chgData name="Justin Vacquerie" userId="968f4b965d9c7392" providerId="LiveId" clId="{E1693F8E-027E-429F-B68F-9D61C3B71503}" dt="2024-03-02T19:20:31.454" v="18279" actId="47"/>
        <pc:sldMkLst>
          <pc:docMk/>
          <pc:sldMk cId="2372513751" sldId="470"/>
        </pc:sldMkLst>
      </pc:sldChg>
    </pc:docChg>
  </pc:docChgLst>
  <pc:docChgLst>
    <pc:chgData name="Justin Vacquerie" userId="968f4b965d9c7392" providerId="LiveId" clId="{5C02CAE4-FF21-415D-96AA-5E897F255163}"/>
    <pc:docChg chg="modSld">
      <pc:chgData name="Justin Vacquerie" userId="968f4b965d9c7392" providerId="LiveId" clId="{5C02CAE4-FF21-415D-96AA-5E897F255163}" dt="2024-03-06T10:02:42.659" v="295" actId="6549"/>
      <pc:docMkLst>
        <pc:docMk/>
      </pc:docMkLst>
      <pc:sldChg chg="modSp mod">
        <pc:chgData name="Justin Vacquerie" userId="968f4b965d9c7392" providerId="LiveId" clId="{5C02CAE4-FF21-415D-96AA-5E897F255163}" dt="2024-03-06T09:22:47.313" v="81" actId="20577"/>
        <pc:sldMkLst>
          <pc:docMk/>
          <pc:sldMk cId="4285847947" sldId="375"/>
        </pc:sldMkLst>
        <pc:spChg chg="mod">
          <ac:chgData name="Justin Vacquerie" userId="968f4b965d9c7392" providerId="LiveId" clId="{5C02CAE4-FF21-415D-96AA-5E897F255163}" dt="2024-03-06T09:22:47.313" v="81" actId="20577"/>
          <ac:spMkLst>
            <pc:docMk/>
            <pc:sldMk cId="4285847947" sldId="375"/>
            <ac:spMk id="5" creationId="{99516ACA-375D-1140-8EDA-CE04AAC75809}"/>
          </ac:spMkLst>
        </pc:spChg>
      </pc:sldChg>
      <pc:sldChg chg="modNotesTx">
        <pc:chgData name="Justin Vacquerie" userId="968f4b965d9c7392" providerId="LiveId" clId="{5C02CAE4-FF21-415D-96AA-5E897F255163}" dt="2024-03-06T10:01:58.133" v="282" actId="6549"/>
        <pc:sldMkLst>
          <pc:docMk/>
          <pc:sldMk cId="3234687226" sldId="444"/>
        </pc:sldMkLst>
      </pc:sldChg>
      <pc:sldChg chg="modNotesTx">
        <pc:chgData name="Justin Vacquerie" userId="968f4b965d9c7392" providerId="LiveId" clId="{5C02CAE4-FF21-415D-96AA-5E897F255163}" dt="2024-03-06T10:01:39.978" v="277" actId="6549"/>
        <pc:sldMkLst>
          <pc:docMk/>
          <pc:sldMk cId="1314514009" sldId="445"/>
        </pc:sldMkLst>
      </pc:sldChg>
      <pc:sldChg chg="modNotesTx">
        <pc:chgData name="Justin Vacquerie" userId="968f4b965d9c7392" providerId="LiveId" clId="{5C02CAE4-FF21-415D-96AA-5E897F255163}" dt="2024-03-06T10:02:14.635" v="286" actId="6549"/>
        <pc:sldMkLst>
          <pc:docMk/>
          <pc:sldMk cId="4021547492" sldId="447"/>
        </pc:sldMkLst>
      </pc:sldChg>
      <pc:sldChg chg="modNotesTx">
        <pc:chgData name="Justin Vacquerie" userId="968f4b965d9c7392" providerId="LiveId" clId="{5C02CAE4-FF21-415D-96AA-5E897F255163}" dt="2024-03-06T10:02:16.775" v="287" actId="6549"/>
        <pc:sldMkLst>
          <pc:docMk/>
          <pc:sldMk cId="2452688419" sldId="448"/>
        </pc:sldMkLst>
      </pc:sldChg>
      <pc:sldChg chg="modNotesTx">
        <pc:chgData name="Justin Vacquerie" userId="968f4b965d9c7392" providerId="LiveId" clId="{5C02CAE4-FF21-415D-96AA-5E897F255163}" dt="2024-03-06T10:02:12.354" v="285" actId="6549"/>
        <pc:sldMkLst>
          <pc:docMk/>
          <pc:sldMk cId="2619926199" sldId="452"/>
        </pc:sldMkLst>
      </pc:sldChg>
      <pc:sldChg chg="modNotesTx">
        <pc:chgData name="Justin Vacquerie" userId="968f4b965d9c7392" providerId="LiveId" clId="{5C02CAE4-FF21-415D-96AA-5E897F255163}" dt="2024-03-06T10:01:48.079" v="279" actId="6549"/>
        <pc:sldMkLst>
          <pc:docMk/>
          <pc:sldMk cId="2675279655" sldId="453"/>
        </pc:sldMkLst>
      </pc:sldChg>
      <pc:sldChg chg="modNotesTx">
        <pc:chgData name="Justin Vacquerie" userId="968f4b965d9c7392" providerId="LiveId" clId="{5C02CAE4-FF21-415D-96AA-5E897F255163}" dt="2024-03-06T10:01:52.002" v="280" actId="6549"/>
        <pc:sldMkLst>
          <pc:docMk/>
          <pc:sldMk cId="957500200" sldId="454"/>
        </pc:sldMkLst>
      </pc:sldChg>
      <pc:sldChg chg="modNotesTx">
        <pc:chgData name="Justin Vacquerie" userId="968f4b965d9c7392" providerId="LiveId" clId="{5C02CAE4-FF21-415D-96AA-5E897F255163}" dt="2024-03-06T10:02:01.882" v="283" actId="6549"/>
        <pc:sldMkLst>
          <pc:docMk/>
          <pc:sldMk cId="377472839" sldId="455"/>
        </pc:sldMkLst>
      </pc:sldChg>
      <pc:sldChg chg="modNotesTx">
        <pc:chgData name="Justin Vacquerie" userId="968f4b965d9c7392" providerId="LiveId" clId="{5C02CAE4-FF21-415D-96AA-5E897F255163}" dt="2024-03-06T10:01:55.800" v="281" actId="6549"/>
        <pc:sldMkLst>
          <pc:docMk/>
          <pc:sldMk cId="3118752624" sldId="456"/>
        </pc:sldMkLst>
      </pc:sldChg>
      <pc:sldChg chg="modNotesTx">
        <pc:chgData name="Justin Vacquerie" userId="968f4b965d9c7392" providerId="LiveId" clId="{5C02CAE4-FF21-415D-96AA-5E897F255163}" dt="2024-03-06T10:02:04.392" v="284" actId="6549"/>
        <pc:sldMkLst>
          <pc:docMk/>
          <pc:sldMk cId="2392031633" sldId="457"/>
        </pc:sldMkLst>
      </pc:sldChg>
      <pc:sldChg chg="modNotesTx">
        <pc:chgData name="Justin Vacquerie" userId="968f4b965d9c7392" providerId="LiveId" clId="{5C02CAE4-FF21-415D-96AA-5E897F255163}" dt="2024-03-06T10:02:23.526" v="289" actId="6549"/>
        <pc:sldMkLst>
          <pc:docMk/>
          <pc:sldMk cId="2609712186" sldId="460"/>
        </pc:sldMkLst>
      </pc:sldChg>
      <pc:sldChg chg="modNotesTx">
        <pc:chgData name="Justin Vacquerie" userId="968f4b965d9c7392" providerId="LiveId" clId="{5C02CAE4-FF21-415D-96AA-5E897F255163}" dt="2024-03-06T10:02:25.659" v="290" actId="6549"/>
        <pc:sldMkLst>
          <pc:docMk/>
          <pc:sldMk cId="324541463" sldId="461"/>
        </pc:sldMkLst>
      </pc:sldChg>
      <pc:sldChg chg="modNotesTx">
        <pc:chgData name="Justin Vacquerie" userId="968f4b965d9c7392" providerId="LiveId" clId="{5C02CAE4-FF21-415D-96AA-5E897F255163}" dt="2024-03-06T10:02:28.174" v="291" actId="6549"/>
        <pc:sldMkLst>
          <pc:docMk/>
          <pc:sldMk cId="1788309231" sldId="462"/>
        </pc:sldMkLst>
      </pc:sldChg>
      <pc:sldChg chg="modNotesTx">
        <pc:chgData name="Justin Vacquerie" userId="968f4b965d9c7392" providerId="LiveId" clId="{5C02CAE4-FF21-415D-96AA-5E897F255163}" dt="2024-03-06T10:02:31.002" v="292" actId="6549"/>
        <pc:sldMkLst>
          <pc:docMk/>
          <pc:sldMk cId="132877770" sldId="463"/>
        </pc:sldMkLst>
      </pc:sldChg>
      <pc:sldChg chg="modNotesTx">
        <pc:chgData name="Justin Vacquerie" userId="968f4b965d9c7392" providerId="LiveId" clId="{5C02CAE4-FF21-415D-96AA-5E897F255163}" dt="2024-03-06T10:01:24.515" v="275" actId="6549"/>
        <pc:sldMkLst>
          <pc:docMk/>
          <pc:sldMk cId="3731666523" sldId="464"/>
        </pc:sldMkLst>
      </pc:sldChg>
      <pc:sldChg chg="modNotesTx">
        <pc:chgData name="Justin Vacquerie" userId="968f4b965d9c7392" providerId="LiveId" clId="{5C02CAE4-FF21-415D-96AA-5E897F255163}" dt="2024-03-06T10:01:44.460" v="278" actId="6549"/>
        <pc:sldMkLst>
          <pc:docMk/>
          <pc:sldMk cId="1393726845" sldId="465"/>
        </pc:sldMkLst>
      </pc:sldChg>
      <pc:sldChg chg="modNotesTx">
        <pc:chgData name="Justin Vacquerie" userId="968f4b965d9c7392" providerId="LiveId" clId="{5C02CAE4-FF21-415D-96AA-5E897F255163}" dt="2024-03-06T10:02:38.783" v="294" actId="6549"/>
        <pc:sldMkLst>
          <pc:docMk/>
          <pc:sldMk cId="1564429334" sldId="466"/>
        </pc:sldMkLst>
      </pc:sldChg>
      <pc:sldChg chg="modNotesTx">
        <pc:chgData name="Justin Vacquerie" userId="968f4b965d9c7392" providerId="LiveId" clId="{5C02CAE4-FF21-415D-96AA-5E897F255163}" dt="2024-03-06T10:02:33.798" v="293" actId="6549"/>
        <pc:sldMkLst>
          <pc:docMk/>
          <pc:sldMk cId="3648858620" sldId="467"/>
        </pc:sldMkLst>
      </pc:sldChg>
      <pc:sldChg chg="modNotesTx">
        <pc:chgData name="Justin Vacquerie" userId="968f4b965d9c7392" providerId="LiveId" clId="{5C02CAE4-FF21-415D-96AA-5E897F255163}" dt="2024-03-06T10:02:18.875" v="288" actId="6549"/>
        <pc:sldMkLst>
          <pc:docMk/>
          <pc:sldMk cId="1821358397" sldId="468"/>
        </pc:sldMkLst>
      </pc:sldChg>
      <pc:sldChg chg="modNotesTx">
        <pc:chgData name="Justin Vacquerie" userId="968f4b965d9c7392" providerId="LiveId" clId="{5C02CAE4-FF21-415D-96AA-5E897F255163}" dt="2024-03-06T10:02:42.659" v="295" actId="6549"/>
        <pc:sldMkLst>
          <pc:docMk/>
          <pc:sldMk cId="962278604" sldId="46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60202F-0C83-494D-A66A-E849B578087F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65D0D94-F284-41DF-8EAB-D77F11809A5E}">
      <dgm:prSet phldrT="[Texte]"/>
      <dgm:spPr/>
      <dgm:t>
        <a:bodyPr/>
        <a:lstStyle/>
        <a:p>
          <a:r>
            <a:rPr lang="fr-FR" dirty="0"/>
            <a:t>Finalité </a:t>
          </a:r>
        </a:p>
      </dgm:t>
    </dgm:pt>
    <dgm:pt modelId="{6FB71296-6518-4763-81C6-F3EA4E77CAE0}" type="parTrans" cxnId="{CB57641B-C4E3-4C7A-8080-BEF4B370D0B6}">
      <dgm:prSet/>
      <dgm:spPr/>
      <dgm:t>
        <a:bodyPr/>
        <a:lstStyle/>
        <a:p>
          <a:endParaRPr lang="fr-FR"/>
        </a:p>
      </dgm:t>
    </dgm:pt>
    <dgm:pt modelId="{86CAB105-862B-4BAE-8E61-77101BCFB77B}" type="sibTrans" cxnId="{CB57641B-C4E3-4C7A-8080-BEF4B370D0B6}">
      <dgm:prSet/>
      <dgm:spPr/>
      <dgm:t>
        <a:bodyPr/>
        <a:lstStyle/>
        <a:p>
          <a:endParaRPr lang="fr-FR"/>
        </a:p>
      </dgm:t>
    </dgm:pt>
    <dgm:pt modelId="{1778EA74-955A-4FA4-90FA-121322ADA39B}">
      <dgm:prSet phldrT="[Texte]"/>
      <dgm:spPr/>
      <dgm:t>
        <a:bodyPr/>
        <a:lstStyle/>
        <a:p>
          <a:r>
            <a:rPr lang="fr-FR" dirty="0"/>
            <a:t>Pertinence </a:t>
          </a:r>
        </a:p>
      </dgm:t>
    </dgm:pt>
    <dgm:pt modelId="{D572EEC4-FDD8-4E1B-80C8-AF7DC3419649}" type="parTrans" cxnId="{4BB60BF7-3B6F-4DFE-B7B7-2D38DF8FD76F}">
      <dgm:prSet/>
      <dgm:spPr/>
      <dgm:t>
        <a:bodyPr/>
        <a:lstStyle/>
        <a:p>
          <a:endParaRPr lang="fr-FR"/>
        </a:p>
      </dgm:t>
    </dgm:pt>
    <dgm:pt modelId="{597FCB8C-91A5-4AE7-B246-8B518D9B4D54}" type="sibTrans" cxnId="{4BB60BF7-3B6F-4DFE-B7B7-2D38DF8FD76F}">
      <dgm:prSet/>
      <dgm:spPr/>
      <dgm:t>
        <a:bodyPr/>
        <a:lstStyle/>
        <a:p>
          <a:endParaRPr lang="fr-FR"/>
        </a:p>
      </dgm:t>
    </dgm:pt>
    <dgm:pt modelId="{259E5474-6059-4F18-B620-BB33C0063F1F}">
      <dgm:prSet phldrT="[Texte]"/>
      <dgm:spPr/>
      <dgm:t>
        <a:bodyPr/>
        <a:lstStyle/>
        <a:p>
          <a:r>
            <a:rPr lang="fr-FR" dirty="0"/>
            <a:t>Durée limitée</a:t>
          </a:r>
        </a:p>
      </dgm:t>
    </dgm:pt>
    <dgm:pt modelId="{BB310CA0-760D-497E-AF73-4DA51F10257D}" type="parTrans" cxnId="{383231ED-9D9E-4E80-B15A-B079AFD69D28}">
      <dgm:prSet/>
      <dgm:spPr/>
      <dgm:t>
        <a:bodyPr/>
        <a:lstStyle/>
        <a:p>
          <a:endParaRPr lang="fr-FR"/>
        </a:p>
      </dgm:t>
    </dgm:pt>
    <dgm:pt modelId="{ACEDF151-AF91-4A14-A334-85D967A22426}" type="sibTrans" cxnId="{383231ED-9D9E-4E80-B15A-B079AFD69D28}">
      <dgm:prSet/>
      <dgm:spPr/>
      <dgm:t>
        <a:bodyPr/>
        <a:lstStyle/>
        <a:p>
          <a:endParaRPr lang="fr-FR"/>
        </a:p>
      </dgm:t>
    </dgm:pt>
    <dgm:pt modelId="{BD37C8F4-21E9-4E0B-A97A-B58F635035DA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FEFACCC1-E3C5-4251-A907-2082DC2AAD69}" type="parTrans" cxnId="{BDE5EE60-8E21-447B-89C8-BC8E299018BA}">
      <dgm:prSet/>
      <dgm:spPr/>
      <dgm:t>
        <a:bodyPr/>
        <a:lstStyle/>
        <a:p>
          <a:endParaRPr lang="fr-FR"/>
        </a:p>
      </dgm:t>
    </dgm:pt>
    <dgm:pt modelId="{9C2F5D0F-3CC2-4D06-998B-169902AEE293}" type="sibTrans" cxnId="{BDE5EE60-8E21-447B-89C8-BC8E299018BA}">
      <dgm:prSet/>
      <dgm:spPr/>
      <dgm:t>
        <a:bodyPr/>
        <a:lstStyle/>
        <a:p>
          <a:endParaRPr lang="fr-FR"/>
        </a:p>
      </dgm:t>
    </dgm:pt>
    <dgm:pt modelId="{BE9C5AEC-70C9-45EF-B48E-6834177CFC8B}">
      <dgm:prSet phldrT="[Texte]"/>
      <dgm:spPr/>
      <dgm:t>
        <a:bodyPr/>
        <a:lstStyle/>
        <a:p>
          <a:r>
            <a:rPr lang="fr-FR" dirty="0"/>
            <a:t>Droit des personnes</a:t>
          </a:r>
        </a:p>
      </dgm:t>
    </dgm:pt>
    <dgm:pt modelId="{9B2A96B5-F0E3-4DF8-9E37-F071AA193493}" type="parTrans" cxnId="{C2EAFA27-DF6D-4DB8-A345-AC582F231363}">
      <dgm:prSet/>
      <dgm:spPr/>
      <dgm:t>
        <a:bodyPr/>
        <a:lstStyle/>
        <a:p>
          <a:endParaRPr lang="fr-FR"/>
        </a:p>
      </dgm:t>
    </dgm:pt>
    <dgm:pt modelId="{E5500662-E585-4B15-A882-7ADC4B20FD61}" type="sibTrans" cxnId="{C2EAFA27-DF6D-4DB8-A345-AC582F231363}">
      <dgm:prSet/>
      <dgm:spPr/>
      <dgm:t>
        <a:bodyPr/>
        <a:lstStyle/>
        <a:p>
          <a:endParaRPr lang="fr-FR"/>
        </a:p>
      </dgm:t>
    </dgm:pt>
    <dgm:pt modelId="{EC839CAD-C654-426B-9DE0-D07C70C79DA5}" type="pres">
      <dgm:prSet presAssocID="{A560202F-0C83-494D-A66A-E849B578087F}" presName="cycle" presStyleCnt="0">
        <dgm:presLayoutVars>
          <dgm:dir/>
          <dgm:resizeHandles val="exact"/>
        </dgm:presLayoutVars>
      </dgm:prSet>
      <dgm:spPr/>
    </dgm:pt>
    <dgm:pt modelId="{6D107F75-2902-4D5F-BF7B-363BB1BDB764}" type="pres">
      <dgm:prSet presAssocID="{165D0D94-F284-41DF-8EAB-D77F11809A5E}" presName="node" presStyleLbl="node1" presStyleIdx="0" presStyleCnt="5">
        <dgm:presLayoutVars>
          <dgm:bulletEnabled val="1"/>
        </dgm:presLayoutVars>
      </dgm:prSet>
      <dgm:spPr/>
    </dgm:pt>
    <dgm:pt modelId="{B6B4B469-6D56-437A-B5FA-633AD3B108B1}" type="pres">
      <dgm:prSet presAssocID="{165D0D94-F284-41DF-8EAB-D77F11809A5E}" presName="spNode" presStyleCnt="0"/>
      <dgm:spPr/>
    </dgm:pt>
    <dgm:pt modelId="{BA1ACE2A-3733-4247-94CE-E80F24A85BBA}" type="pres">
      <dgm:prSet presAssocID="{86CAB105-862B-4BAE-8E61-77101BCFB77B}" presName="sibTrans" presStyleLbl="sibTrans1D1" presStyleIdx="0" presStyleCnt="5"/>
      <dgm:spPr/>
    </dgm:pt>
    <dgm:pt modelId="{C8BEDF26-304B-4C4A-9AED-F60BF3E5C745}" type="pres">
      <dgm:prSet presAssocID="{1778EA74-955A-4FA4-90FA-121322ADA39B}" presName="node" presStyleLbl="node1" presStyleIdx="1" presStyleCnt="5">
        <dgm:presLayoutVars>
          <dgm:bulletEnabled val="1"/>
        </dgm:presLayoutVars>
      </dgm:prSet>
      <dgm:spPr/>
    </dgm:pt>
    <dgm:pt modelId="{9221201D-9BBF-4096-A788-5E44B7606680}" type="pres">
      <dgm:prSet presAssocID="{1778EA74-955A-4FA4-90FA-121322ADA39B}" presName="spNode" presStyleCnt="0"/>
      <dgm:spPr/>
    </dgm:pt>
    <dgm:pt modelId="{D9C39F90-B903-45F0-8CDF-31FC56508B7B}" type="pres">
      <dgm:prSet presAssocID="{597FCB8C-91A5-4AE7-B246-8B518D9B4D54}" presName="sibTrans" presStyleLbl="sibTrans1D1" presStyleIdx="1" presStyleCnt="5"/>
      <dgm:spPr/>
    </dgm:pt>
    <dgm:pt modelId="{369DC59E-5FE8-47B9-8423-C18D8E8AF454}" type="pres">
      <dgm:prSet presAssocID="{259E5474-6059-4F18-B620-BB33C0063F1F}" presName="node" presStyleLbl="node1" presStyleIdx="2" presStyleCnt="5">
        <dgm:presLayoutVars>
          <dgm:bulletEnabled val="1"/>
        </dgm:presLayoutVars>
      </dgm:prSet>
      <dgm:spPr/>
    </dgm:pt>
    <dgm:pt modelId="{2EF941E1-D10E-4189-B5F0-11104B53676A}" type="pres">
      <dgm:prSet presAssocID="{259E5474-6059-4F18-B620-BB33C0063F1F}" presName="spNode" presStyleCnt="0"/>
      <dgm:spPr/>
    </dgm:pt>
    <dgm:pt modelId="{AC3E2843-6B3A-4D7A-9F90-5BFA11FE2F98}" type="pres">
      <dgm:prSet presAssocID="{ACEDF151-AF91-4A14-A334-85D967A22426}" presName="sibTrans" presStyleLbl="sibTrans1D1" presStyleIdx="2" presStyleCnt="5"/>
      <dgm:spPr/>
    </dgm:pt>
    <dgm:pt modelId="{ED734E78-554A-4B5A-AA15-6AE89DEA0551}" type="pres">
      <dgm:prSet presAssocID="{BD37C8F4-21E9-4E0B-A97A-B58F635035DA}" presName="node" presStyleLbl="node1" presStyleIdx="3" presStyleCnt="5">
        <dgm:presLayoutVars>
          <dgm:bulletEnabled val="1"/>
        </dgm:presLayoutVars>
      </dgm:prSet>
      <dgm:spPr/>
    </dgm:pt>
    <dgm:pt modelId="{F9306C70-577F-4420-8803-3CF758C8D7A6}" type="pres">
      <dgm:prSet presAssocID="{BD37C8F4-21E9-4E0B-A97A-B58F635035DA}" presName="spNode" presStyleCnt="0"/>
      <dgm:spPr/>
    </dgm:pt>
    <dgm:pt modelId="{5FB097BE-52FC-470E-B6FB-6D86EA7F584E}" type="pres">
      <dgm:prSet presAssocID="{9C2F5D0F-3CC2-4D06-998B-169902AEE293}" presName="sibTrans" presStyleLbl="sibTrans1D1" presStyleIdx="3" presStyleCnt="5"/>
      <dgm:spPr/>
    </dgm:pt>
    <dgm:pt modelId="{662B4C13-5357-426B-B6ED-6F4BE5A61B01}" type="pres">
      <dgm:prSet presAssocID="{BE9C5AEC-70C9-45EF-B48E-6834177CFC8B}" presName="node" presStyleLbl="node1" presStyleIdx="4" presStyleCnt="5">
        <dgm:presLayoutVars>
          <dgm:bulletEnabled val="1"/>
        </dgm:presLayoutVars>
      </dgm:prSet>
      <dgm:spPr/>
    </dgm:pt>
    <dgm:pt modelId="{FEDF7ABA-E988-456B-A839-43A1817B14C8}" type="pres">
      <dgm:prSet presAssocID="{BE9C5AEC-70C9-45EF-B48E-6834177CFC8B}" presName="spNode" presStyleCnt="0"/>
      <dgm:spPr/>
    </dgm:pt>
    <dgm:pt modelId="{65D8F245-D202-49EC-BDE2-1C899965B68E}" type="pres">
      <dgm:prSet presAssocID="{E5500662-E585-4B15-A882-7ADC4B20FD61}" presName="sibTrans" presStyleLbl="sibTrans1D1" presStyleIdx="4" presStyleCnt="5"/>
      <dgm:spPr/>
    </dgm:pt>
  </dgm:ptLst>
  <dgm:cxnLst>
    <dgm:cxn modelId="{CB57641B-C4E3-4C7A-8080-BEF4B370D0B6}" srcId="{A560202F-0C83-494D-A66A-E849B578087F}" destId="{165D0D94-F284-41DF-8EAB-D77F11809A5E}" srcOrd="0" destOrd="0" parTransId="{6FB71296-6518-4763-81C6-F3EA4E77CAE0}" sibTransId="{86CAB105-862B-4BAE-8E61-77101BCFB77B}"/>
    <dgm:cxn modelId="{C2EAFA27-DF6D-4DB8-A345-AC582F231363}" srcId="{A560202F-0C83-494D-A66A-E849B578087F}" destId="{BE9C5AEC-70C9-45EF-B48E-6834177CFC8B}" srcOrd="4" destOrd="0" parTransId="{9B2A96B5-F0E3-4DF8-9E37-F071AA193493}" sibTransId="{E5500662-E585-4B15-A882-7ADC4B20FD61}"/>
    <dgm:cxn modelId="{E08D7737-3E24-4BFC-96AA-76E32D88D021}" type="presOf" srcId="{597FCB8C-91A5-4AE7-B246-8B518D9B4D54}" destId="{D9C39F90-B903-45F0-8CDF-31FC56508B7B}" srcOrd="0" destOrd="0" presId="urn:microsoft.com/office/officeart/2005/8/layout/cycle6"/>
    <dgm:cxn modelId="{96AB323B-2CF0-4605-A96B-9CFAE4D063B5}" type="presOf" srcId="{BD37C8F4-21E9-4E0B-A97A-B58F635035DA}" destId="{ED734E78-554A-4B5A-AA15-6AE89DEA0551}" srcOrd="0" destOrd="0" presId="urn:microsoft.com/office/officeart/2005/8/layout/cycle6"/>
    <dgm:cxn modelId="{BDE5EE60-8E21-447B-89C8-BC8E299018BA}" srcId="{A560202F-0C83-494D-A66A-E849B578087F}" destId="{BD37C8F4-21E9-4E0B-A97A-B58F635035DA}" srcOrd="3" destOrd="0" parTransId="{FEFACCC1-E3C5-4251-A907-2082DC2AAD69}" sibTransId="{9C2F5D0F-3CC2-4D06-998B-169902AEE293}"/>
    <dgm:cxn modelId="{3F2F8242-7A20-4FA2-9872-9FA23BB23989}" type="presOf" srcId="{86CAB105-862B-4BAE-8E61-77101BCFB77B}" destId="{BA1ACE2A-3733-4247-94CE-E80F24A85BBA}" srcOrd="0" destOrd="0" presId="urn:microsoft.com/office/officeart/2005/8/layout/cycle6"/>
    <dgm:cxn modelId="{31E6444F-C8F1-4124-9980-001E694C9B8C}" type="presOf" srcId="{BE9C5AEC-70C9-45EF-B48E-6834177CFC8B}" destId="{662B4C13-5357-426B-B6ED-6F4BE5A61B01}" srcOrd="0" destOrd="0" presId="urn:microsoft.com/office/officeart/2005/8/layout/cycle6"/>
    <dgm:cxn modelId="{928A0A7A-5B39-4394-9FF5-F053BEAB3116}" type="presOf" srcId="{259E5474-6059-4F18-B620-BB33C0063F1F}" destId="{369DC59E-5FE8-47B9-8423-C18D8E8AF454}" srcOrd="0" destOrd="0" presId="urn:microsoft.com/office/officeart/2005/8/layout/cycle6"/>
    <dgm:cxn modelId="{F75F317D-8CFA-4739-846B-68B21E95022D}" type="presOf" srcId="{1778EA74-955A-4FA4-90FA-121322ADA39B}" destId="{C8BEDF26-304B-4C4A-9AED-F60BF3E5C745}" srcOrd="0" destOrd="0" presId="urn:microsoft.com/office/officeart/2005/8/layout/cycle6"/>
    <dgm:cxn modelId="{A84C1696-25D8-4404-BE0A-5B4523B1DA6C}" type="presOf" srcId="{ACEDF151-AF91-4A14-A334-85D967A22426}" destId="{AC3E2843-6B3A-4D7A-9F90-5BFA11FE2F98}" srcOrd="0" destOrd="0" presId="urn:microsoft.com/office/officeart/2005/8/layout/cycle6"/>
    <dgm:cxn modelId="{7B6FAB98-8831-463D-8F7B-1194590B6780}" type="presOf" srcId="{165D0D94-F284-41DF-8EAB-D77F11809A5E}" destId="{6D107F75-2902-4D5F-BF7B-363BB1BDB764}" srcOrd="0" destOrd="0" presId="urn:microsoft.com/office/officeart/2005/8/layout/cycle6"/>
    <dgm:cxn modelId="{2F9590B0-0415-471E-BF7A-6617BAEBAA1B}" type="presOf" srcId="{A560202F-0C83-494D-A66A-E849B578087F}" destId="{EC839CAD-C654-426B-9DE0-D07C70C79DA5}" srcOrd="0" destOrd="0" presId="urn:microsoft.com/office/officeart/2005/8/layout/cycle6"/>
    <dgm:cxn modelId="{992357BA-1D17-4111-B2CB-1C01BCA2ACF0}" type="presOf" srcId="{9C2F5D0F-3CC2-4D06-998B-169902AEE293}" destId="{5FB097BE-52FC-470E-B6FB-6D86EA7F584E}" srcOrd="0" destOrd="0" presId="urn:microsoft.com/office/officeart/2005/8/layout/cycle6"/>
    <dgm:cxn modelId="{4D34A7CB-383A-4183-AD8B-25F0E421BE2E}" type="presOf" srcId="{E5500662-E585-4B15-A882-7ADC4B20FD61}" destId="{65D8F245-D202-49EC-BDE2-1C899965B68E}" srcOrd="0" destOrd="0" presId="urn:microsoft.com/office/officeart/2005/8/layout/cycle6"/>
    <dgm:cxn modelId="{383231ED-9D9E-4E80-B15A-B079AFD69D28}" srcId="{A560202F-0C83-494D-A66A-E849B578087F}" destId="{259E5474-6059-4F18-B620-BB33C0063F1F}" srcOrd="2" destOrd="0" parTransId="{BB310CA0-760D-497E-AF73-4DA51F10257D}" sibTransId="{ACEDF151-AF91-4A14-A334-85D967A22426}"/>
    <dgm:cxn modelId="{4BB60BF7-3B6F-4DFE-B7B7-2D38DF8FD76F}" srcId="{A560202F-0C83-494D-A66A-E849B578087F}" destId="{1778EA74-955A-4FA4-90FA-121322ADA39B}" srcOrd="1" destOrd="0" parTransId="{D572EEC4-FDD8-4E1B-80C8-AF7DC3419649}" sibTransId="{597FCB8C-91A5-4AE7-B246-8B518D9B4D54}"/>
    <dgm:cxn modelId="{55213710-B671-4A2B-931A-C89C3ACC1F2B}" type="presParOf" srcId="{EC839CAD-C654-426B-9DE0-D07C70C79DA5}" destId="{6D107F75-2902-4D5F-BF7B-363BB1BDB764}" srcOrd="0" destOrd="0" presId="urn:microsoft.com/office/officeart/2005/8/layout/cycle6"/>
    <dgm:cxn modelId="{BE3FBADF-81C9-46D2-A042-D6B18C14C1EC}" type="presParOf" srcId="{EC839CAD-C654-426B-9DE0-D07C70C79DA5}" destId="{B6B4B469-6D56-437A-B5FA-633AD3B108B1}" srcOrd="1" destOrd="0" presId="urn:microsoft.com/office/officeart/2005/8/layout/cycle6"/>
    <dgm:cxn modelId="{72C87AF3-3CC7-42DA-B55E-C03C28012CA3}" type="presParOf" srcId="{EC839CAD-C654-426B-9DE0-D07C70C79DA5}" destId="{BA1ACE2A-3733-4247-94CE-E80F24A85BBA}" srcOrd="2" destOrd="0" presId="urn:microsoft.com/office/officeart/2005/8/layout/cycle6"/>
    <dgm:cxn modelId="{67E4D2D3-3233-4A3A-A7AE-FAB1E64FAC5F}" type="presParOf" srcId="{EC839CAD-C654-426B-9DE0-D07C70C79DA5}" destId="{C8BEDF26-304B-4C4A-9AED-F60BF3E5C745}" srcOrd="3" destOrd="0" presId="urn:microsoft.com/office/officeart/2005/8/layout/cycle6"/>
    <dgm:cxn modelId="{1F2639E7-B5B6-4DFC-881D-F45DF3B366E9}" type="presParOf" srcId="{EC839CAD-C654-426B-9DE0-D07C70C79DA5}" destId="{9221201D-9BBF-4096-A788-5E44B7606680}" srcOrd="4" destOrd="0" presId="urn:microsoft.com/office/officeart/2005/8/layout/cycle6"/>
    <dgm:cxn modelId="{4739C176-2AF3-4A7C-842B-8AEC6CB5B79B}" type="presParOf" srcId="{EC839CAD-C654-426B-9DE0-D07C70C79DA5}" destId="{D9C39F90-B903-45F0-8CDF-31FC56508B7B}" srcOrd="5" destOrd="0" presId="urn:microsoft.com/office/officeart/2005/8/layout/cycle6"/>
    <dgm:cxn modelId="{98BB3E91-CBBC-4DC1-B967-90A58464BE0C}" type="presParOf" srcId="{EC839CAD-C654-426B-9DE0-D07C70C79DA5}" destId="{369DC59E-5FE8-47B9-8423-C18D8E8AF454}" srcOrd="6" destOrd="0" presId="urn:microsoft.com/office/officeart/2005/8/layout/cycle6"/>
    <dgm:cxn modelId="{E351D0E3-B79F-494C-8E8E-DE22321370B5}" type="presParOf" srcId="{EC839CAD-C654-426B-9DE0-D07C70C79DA5}" destId="{2EF941E1-D10E-4189-B5F0-11104B53676A}" srcOrd="7" destOrd="0" presId="urn:microsoft.com/office/officeart/2005/8/layout/cycle6"/>
    <dgm:cxn modelId="{8C32F28D-5D88-479A-89F7-788A57CB616A}" type="presParOf" srcId="{EC839CAD-C654-426B-9DE0-D07C70C79DA5}" destId="{AC3E2843-6B3A-4D7A-9F90-5BFA11FE2F98}" srcOrd="8" destOrd="0" presId="urn:microsoft.com/office/officeart/2005/8/layout/cycle6"/>
    <dgm:cxn modelId="{BD81DC2E-273F-45CA-9FC7-1E5181805310}" type="presParOf" srcId="{EC839CAD-C654-426B-9DE0-D07C70C79DA5}" destId="{ED734E78-554A-4B5A-AA15-6AE89DEA0551}" srcOrd="9" destOrd="0" presId="urn:microsoft.com/office/officeart/2005/8/layout/cycle6"/>
    <dgm:cxn modelId="{9242F00F-0254-42B7-B7E2-14FBDDDF5C3D}" type="presParOf" srcId="{EC839CAD-C654-426B-9DE0-D07C70C79DA5}" destId="{F9306C70-577F-4420-8803-3CF758C8D7A6}" srcOrd="10" destOrd="0" presId="urn:microsoft.com/office/officeart/2005/8/layout/cycle6"/>
    <dgm:cxn modelId="{7FB57C19-38F3-4DBE-B3EF-3FDE5A1A9CC1}" type="presParOf" srcId="{EC839CAD-C654-426B-9DE0-D07C70C79DA5}" destId="{5FB097BE-52FC-470E-B6FB-6D86EA7F584E}" srcOrd="11" destOrd="0" presId="urn:microsoft.com/office/officeart/2005/8/layout/cycle6"/>
    <dgm:cxn modelId="{52F1BB39-B128-4C98-B3CC-F8AD7CEEBEC3}" type="presParOf" srcId="{EC839CAD-C654-426B-9DE0-D07C70C79DA5}" destId="{662B4C13-5357-426B-B6ED-6F4BE5A61B01}" srcOrd="12" destOrd="0" presId="urn:microsoft.com/office/officeart/2005/8/layout/cycle6"/>
    <dgm:cxn modelId="{6B99CB96-307F-44CC-B635-984895E21BB2}" type="presParOf" srcId="{EC839CAD-C654-426B-9DE0-D07C70C79DA5}" destId="{FEDF7ABA-E988-456B-A839-43A1817B14C8}" srcOrd="13" destOrd="0" presId="urn:microsoft.com/office/officeart/2005/8/layout/cycle6"/>
    <dgm:cxn modelId="{59312858-D397-406C-889B-23EBFAF4EC80}" type="presParOf" srcId="{EC839CAD-C654-426B-9DE0-D07C70C79DA5}" destId="{65D8F245-D202-49EC-BDE2-1C899965B68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DA979D-F6B2-45A4-8E36-518FB2134017}" type="doc">
      <dgm:prSet loTypeId="urn:microsoft.com/office/officeart/2008/layout/LinedList" loCatId="list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fr-FR"/>
        </a:p>
      </dgm:t>
    </dgm:pt>
    <dgm:pt modelId="{4F24F2A5-044E-4C62-9F9E-E386D3BB22CB}">
      <dgm:prSet phldrT="[Texte]" custT="1"/>
      <dgm:spPr/>
      <dgm:t>
        <a:bodyPr/>
        <a:lstStyle/>
        <a:p>
          <a:pPr algn="l"/>
          <a:r>
            <a:rPr lang="fr-FR" sz="2300" b="1" dirty="0"/>
            <a:t>Nettoyage des données</a:t>
          </a:r>
        </a:p>
      </dgm:t>
    </dgm:pt>
    <dgm:pt modelId="{50444357-A42C-43F4-B27F-2F92F816F258}" type="parTrans" cxnId="{C1E6A15F-AC2B-4A75-B1F6-04CFC95E71F0}">
      <dgm:prSet/>
      <dgm:spPr/>
      <dgm:t>
        <a:bodyPr/>
        <a:lstStyle/>
        <a:p>
          <a:endParaRPr lang="fr-FR" b="1"/>
        </a:p>
      </dgm:t>
    </dgm:pt>
    <dgm:pt modelId="{5624CBEA-DE67-4E3A-A51E-1455F1616666}" type="sibTrans" cxnId="{C1E6A15F-AC2B-4A75-B1F6-04CFC95E71F0}">
      <dgm:prSet/>
      <dgm:spPr/>
      <dgm:t>
        <a:bodyPr/>
        <a:lstStyle/>
        <a:p>
          <a:endParaRPr lang="fr-FR" b="1"/>
        </a:p>
      </dgm:t>
    </dgm:pt>
    <dgm:pt modelId="{76B95B70-65A9-4040-B148-4ACF01BAD033}">
      <dgm:prSet phldrT="[Texte]" custT="1"/>
      <dgm:spPr/>
      <dgm:t>
        <a:bodyPr/>
        <a:lstStyle/>
        <a:p>
          <a:r>
            <a:rPr lang="fr-FR" sz="1400" b="1" dirty="0"/>
            <a:t>Taux de remplissage de 27% à 100%</a:t>
          </a:r>
        </a:p>
      </dgm:t>
    </dgm:pt>
    <dgm:pt modelId="{29B823E3-083E-4D74-9295-BB02CA5E8EA4}" type="parTrans" cxnId="{820C7ACD-5184-4B4C-9A71-211BB8983A61}">
      <dgm:prSet/>
      <dgm:spPr/>
      <dgm:t>
        <a:bodyPr/>
        <a:lstStyle/>
        <a:p>
          <a:endParaRPr lang="fr-FR" b="1"/>
        </a:p>
      </dgm:t>
    </dgm:pt>
    <dgm:pt modelId="{FDAA06E4-ADB4-4254-AF44-08C4DA38E194}" type="sibTrans" cxnId="{820C7ACD-5184-4B4C-9A71-211BB8983A61}">
      <dgm:prSet/>
      <dgm:spPr/>
      <dgm:t>
        <a:bodyPr/>
        <a:lstStyle/>
        <a:p>
          <a:endParaRPr lang="fr-FR" b="1"/>
        </a:p>
      </dgm:t>
    </dgm:pt>
    <dgm:pt modelId="{5A10099A-28DB-43F3-B83C-9CE06F0D88CF}">
      <dgm:prSet phldrT="[Texte]" custT="1"/>
      <dgm:spPr/>
      <dgm:t>
        <a:bodyPr/>
        <a:lstStyle/>
        <a:p>
          <a:r>
            <a:rPr lang="fr-FR" sz="1400" b="1" dirty="0"/>
            <a:t>Automatisation des processus clé de cette opération de traitement</a:t>
          </a:r>
        </a:p>
      </dgm:t>
    </dgm:pt>
    <dgm:pt modelId="{B8A1476B-A1E9-44B4-B8C6-A9FC77F6D4E3}" type="parTrans" cxnId="{69BB2811-C5E9-48F2-84F2-33806FDB04CF}">
      <dgm:prSet/>
      <dgm:spPr/>
      <dgm:t>
        <a:bodyPr/>
        <a:lstStyle/>
        <a:p>
          <a:endParaRPr lang="fr-FR" b="1"/>
        </a:p>
      </dgm:t>
    </dgm:pt>
    <dgm:pt modelId="{8D127EE7-1A92-440A-8ED3-21A10A8401C8}" type="sibTrans" cxnId="{69BB2811-C5E9-48F2-84F2-33806FDB04CF}">
      <dgm:prSet/>
      <dgm:spPr/>
      <dgm:t>
        <a:bodyPr/>
        <a:lstStyle/>
        <a:p>
          <a:endParaRPr lang="fr-FR" b="1"/>
        </a:p>
      </dgm:t>
    </dgm:pt>
    <dgm:pt modelId="{82CF665A-EBD1-4D58-855D-4332B40CC3C4}">
      <dgm:prSet phldrT="[Texte]" custT="1"/>
      <dgm:spPr/>
      <dgm:t>
        <a:bodyPr/>
        <a:lstStyle/>
        <a:p>
          <a:r>
            <a:rPr lang="fr-FR" sz="1400" b="1" dirty="0"/>
            <a:t>Jeu de données exploitable</a:t>
          </a:r>
        </a:p>
      </dgm:t>
    </dgm:pt>
    <dgm:pt modelId="{64147E27-F108-4EC3-B427-A01F18FC1234}" type="parTrans" cxnId="{480190D6-57F3-425D-B853-005A2A262753}">
      <dgm:prSet/>
      <dgm:spPr/>
      <dgm:t>
        <a:bodyPr/>
        <a:lstStyle/>
        <a:p>
          <a:endParaRPr lang="fr-FR" b="1"/>
        </a:p>
      </dgm:t>
    </dgm:pt>
    <dgm:pt modelId="{FF2FC233-C233-426E-8BA4-08350CADDCCA}" type="sibTrans" cxnId="{480190D6-57F3-425D-B853-005A2A262753}">
      <dgm:prSet/>
      <dgm:spPr/>
      <dgm:t>
        <a:bodyPr/>
        <a:lstStyle/>
        <a:p>
          <a:endParaRPr lang="fr-FR" b="1"/>
        </a:p>
      </dgm:t>
    </dgm:pt>
    <dgm:pt modelId="{D0CCCFA4-775E-464B-BA07-BB7972FB2C99}">
      <dgm:prSet phldrT="[Texte]"/>
      <dgm:spPr/>
      <dgm:t>
        <a:bodyPr/>
        <a:lstStyle/>
        <a:p>
          <a:r>
            <a:rPr lang="fr-FR" b="1" dirty="0"/>
            <a:t>Analyse Exploratoire</a:t>
          </a:r>
        </a:p>
      </dgm:t>
    </dgm:pt>
    <dgm:pt modelId="{049714B0-BF21-4DBA-8223-90FF21849D59}" type="parTrans" cxnId="{6325CA54-ADCD-4722-BB5C-B7FBAF35A8F8}">
      <dgm:prSet/>
      <dgm:spPr/>
      <dgm:t>
        <a:bodyPr/>
        <a:lstStyle/>
        <a:p>
          <a:endParaRPr lang="fr-FR" b="1"/>
        </a:p>
      </dgm:t>
    </dgm:pt>
    <dgm:pt modelId="{0D7F81AB-D370-4195-AFB6-A466C13B6B11}" type="sibTrans" cxnId="{6325CA54-ADCD-4722-BB5C-B7FBAF35A8F8}">
      <dgm:prSet/>
      <dgm:spPr/>
      <dgm:t>
        <a:bodyPr/>
        <a:lstStyle/>
        <a:p>
          <a:endParaRPr lang="fr-FR" b="1"/>
        </a:p>
      </dgm:t>
    </dgm:pt>
    <dgm:pt modelId="{D8BEC4D4-E1F0-41D3-8CF8-297C220994CA}">
      <dgm:prSet phldrT="[Texte]"/>
      <dgm:spPr/>
      <dgm:t>
        <a:bodyPr/>
        <a:lstStyle/>
        <a:p>
          <a:r>
            <a:rPr lang="fr-FR" b="1" dirty="0"/>
            <a:t>La corrélation différentes paires de variables </a:t>
          </a:r>
        </a:p>
      </dgm:t>
    </dgm:pt>
    <dgm:pt modelId="{80619421-2A7A-4EF2-9722-C646B3C2B5DF}" type="parTrans" cxnId="{BA3ED7BE-0618-4587-8124-6E2E148E2F45}">
      <dgm:prSet/>
      <dgm:spPr/>
      <dgm:t>
        <a:bodyPr/>
        <a:lstStyle/>
        <a:p>
          <a:endParaRPr lang="fr-FR" b="1"/>
        </a:p>
      </dgm:t>
    </dgm:pt>
    <dgm:pt modelId="{B11B897B-91A8-4405-8E3A-52EDD7F58877}" type="sibTrans" cxnId="{BA3ED7BE-0618-4587-8124-6E2E148E2F45}">
      <dgm:prSet/>
      <dgm:spPr/>
      <dgm:t>
        <a:bodyPr/>
        <a:lstStyle/>
        <a:p>
          <a:endParaRPr lang="fr-FR" b="1"/>
        </a:p>
      </dgm:t>
    </dgm:pt>
    <dgm:pt modelId="{A33301C0-E928-4624-90EE-45E9E98C4CB6}">
      <dgm:prSet phldrT="[Texte]"/>
      <dgm:spPr/>
      <dgm:t>
        <a:bodyPr/>
        <a:lstStyle/>
        <a:p>
          <a:r>
            <a:rPr lang="fr-FR" b="1" dirty="0"/>
            <a:t>Plus nos produits sont riches en calories, gras, sucres plus notre nutriscore est élevé, produits moins bien notés</a:t>
          </a:r>
        </a:p>
      </dgm:t>
    </dgm:pt>
    <dgm:pt modelId="{382CCBFD-193F-40AC-BC00-2103655D5E64}" type="parTrans" cxnId="{B6DBF186-ADC6-4D7F-B38F-21F0533748FB}">
      <dgm:prSet/>
      <dgm:spPr/>
      <dgm:t>
        <a:bodyPr/>
        <a:lstStyle/>
        <a:p>
          <a:endParaRPr lang="fr-FR" b="1"/>
        </a:p>
      </dgm:t>
    </dgm:pt>
    <dgm:pt modelId="{81FFCA16-E106-4C84-B61D-429D1A169179}" type="sibTrans" cxnId="{B6DBF186-ADC6-4D7F-B38F-21F0533748FB}">
      <dgm:prSet/>
      <dgm:spPr/>
      <dgm:t>
        <a:bodyPr/>
        <a:lstStyle/>
        <a:p>
          <a:endParaRPr lang="fr-FR" b="1"/>
        </a:p>
      </dgm:t>
    </dgm:pt>
    <dgm:pt modelId="{C3270AFE-0EB5-4FFB-A224-651C45BB6134}">
      <dgm:prSet phldrT="[Texte]"/>
      <dgm:spPr/>
      <dgm:t>
        <a:bodyPr/>
        <a:lstStyle/>
        <a:p>
          <a:r>
            <a:rPr lang="fr-FR" b="1" dirty="0"/>
            <a:t>La structures des données et leurs relations permettent de mettre en place du Machine Learning, pour prédire des données (suggestions / auto-complétions)</a:t>
          </a:r>
        </a:p>
      </dgm:t>
    </dgm:pt>
    <dgm:pt modelId="{1EB1A85E-5894-4B01-91CA-909F3A685189}" type="parTrans" cxnId="{D4F9DBBC-229E-460B-B020-D4296966D08C}">
      <dgm:prSet/>
      <dgm:spPr/>
      <dgm:t>
        <a:bodyPr/>
        <a:lstStyle/>
        <a:p>
          <a:endParaRPr lang="fr-FR"/>
        </a:p>
      </dgm:t>
    </dgm:pt>
    <dgm:pt modelId="{75074A59-CF34-48B5-97F5-556F4746CFE4}" type="sibTrans" cxnId="{D4F9DBBC-229E-460B-B020-D4296966D08C}">
      <dgm:prSet/>
      <dgm:spPr/>
      <dgm:t>
        <a:bodyPr/>
        <a:lstStyle/>
        <a:p>
          <a:endParaRPr lang="fr-FR"/>
        </a:p>
      </dgm:t>
    </dgm:pt>
    <dgm:pt modelId="{3907D67B-3D73-41FC-8458-823B18DA7D65}" type="pres">
      <dgm:prSet presAssocID="{93DA979D-F6B2-45A4-8E36-518FB2134017}" presName="vert0" presStyleCnt="0">
        <dgm:presLayoutVars>
          <dgm:dir/>
          <dgm:animOne val="branch"/>
          <dgm:animLvl val="lvl"/>
        </dgm:presLayoutVars>
      </dgm:prSet>
      <dgm:spPr/>
    </dgm:pt>
    <dgm:pt modelId="{D4E6B7C8-5AB4-459A-A671-1FDC6DE05896}" type="pres">
      <dgm:prSet presAssocID="{4F24F2A5-044E-4C62-9F9E-E386D3BB22CB}" presName="thickLine" presStyleLbl="alignNode1" presStyleIdx="0" presStyleCnt="2"/>
      <dgm:spPr/>
    </dgm:pt>
    <dgm:pt modelId="{D391D2CA-43FD-47A7-AB12-E918E9BB37A2}" type="pres">
      <dgm:prSet presAssocID="{4F24F2A5-044E-4C62-9F9E-E386D3BB22CB}" presName="horz1" presStyleCnt="0"/>
      <dgm:spPr/>
    </dgm:pt>
    <dgm:pt modelId="{81112AA0-A5E8-4C35-8D9A-AEB7BF52FA1C}" type="pres">
      <dgm:prSet presAssocID="{4F24F2A5-044E-4C62-9F9E-E386D3BB22CB}" presName="tx1" presStyleLbl="revTx" presStyleIdx="0" presStyleCnt="8" custScaleX="166120"/>
      <dgm:spPr/>
    </dgm:pt>
    <dgm:pt modelId="{1CC51C7B-BF33-4EC9-9FB7-63FF0C8F6D9A}" type="pres">
      <dgm:prSet presAssocID="{4F24F2A5-044E-4C62-9F9E-E386D3BB22CB}" presName="vert1" presStyleCnt="0"/>
      <dgm:spPr/>
    </dgm:pt>
    <dgm:pt modelId="{AE24ED9B-E22F-495E-8C28-C8BB5821E75B}" type="pres">
      <dgm:prSet presAssocID="{76B95B70-65A9-4040-B148-4ACF01BAD033}" presName="vertSpace2a" presStyleCnt="0"/>
      <dgm:spPr/>
    </dgm:pt>
    <dgm:pt modelId="{198E2EDB-38BD-462A-8722-9D5F140C8839}" type="pres">
      <dgm:prSet presAssocID="{76B95B70-65A9-4040-B148-4ACF01BAD033}" presName="horz2" presStyleCnt="0"/>
      <dgm:spPr/>
    </dgm:pt>
    <dgm:pt modelId="{E45B9C97-9A80-444E-AECC-1F060FC62DCB}" type="pres">
      <dgm:prSet presAssocID="{76B95B70-65A9-4040-B148-4ACF01BAD033}" presName="horzSpace2" presStyleCnt="0"/>
      <dgm:spPr/>
    </dgm:pt>
    <dgm:pt modelId="{0001F574-3150-4841-8D4F-FC11ACF4E4C3}" type="pres">
      <dgm:prSet presAssocID="{76B95B70-65A9-4040-B148-4ACF01BAD033}" presName="tx2" presStyleLbl="revTx" presStyleIdx="1" presStyleCnt="8"/>
      <dgm:spPr/>
    </dgm:pt>
    <dgm:pt modelId="{D650863E-EEF6-4581-8F00-C8B8165C0C9D}" type="pres">
      <dgm:prSet presAssocID="{76B95B70-65A9-4040-B148-4ACF01BAD033}" presName="vert2" presStyleCnt="0"/>
      <dgm:spPr/>
    </dgm:pt>
    <dgm:pt modelId="{A8A3ED94-0DBE-450C-8DCB-5D60C77AE7ED}" type="pres">
      <dgm:prSet presAssocID="{76B95B70-65A9-4040-B148-4ACF01BAD033}" presName="thinLine2b" presStyleLbl="callout" presStyleIdx="0" presStyleCnt="6"/>
      <dgm:spPr/>
    </dgm:pt>
    <dgm:pt modelId="{C4818E75-5850-4172-8891-989DE6E849AF}" type="pres">
      <dgm:prSet presAssocID="{76B95B70-65A9-4040-B148-4ACF01BAD033}" presName="vertSpace2b" presStyleCnt="0"/>
      <dgm:spPr/>
    </dgm:pt>
    <dgm:pt modelId="{373A8356-A4C7-4E21-BFC2-A4E2F9B745FD}" type="pres">
      <dgm:prSet presAssocID="{5A10099A-28DB-43F3-B83C-9CE06F0D88CF}" presName="horz2" presStyleCnt="0"/>
      <dgm:spPr/>
    </dgm:pt>
    <dgm:pt modelId="{2E82427C-D1FF-410D-8D8F-E638B7B34F3F}" type="pres">
      <dgm:prSet presAssocID="{5A10099A-28DB-43F3-B83C-9CE06F0D88CF}" presName="horzSpace2" presStyleCnt="0"/>
      <dgm:spPr/>
    </dgm:pt>
    <dgm:pt modelId="{7FB939F5-5737-4D48-8B47-CBB3917AC8AA}" type="pres">
      <dgm:prSet presAssocID="{5A10099A-28DB-43F3-B83C-9CE06F0D88CF}" presName="tx2" presStyleLbl="revTx" presStyleIdx="2" presStyleCnt="8"/>
      <dgm:spPr/>
    </dgm:pt>
    <dgm:pt modelId="{21BC01E0-CAE1-40DB-85D9-FDFA95125C3F}" type="pres">
      <dgm:prSet presAssocID="{5A10099A-28DB-43F3-B83C-9CE06F0D88CF}" presName="vert2" presStyleCnt="0"/>
      <dgm:spPr/>
    </dgm:pt>
    <dgm:pt modelId="{319A0E96-F97C-4507-9B1B-BCF339188F10}" type="pres">
      <dgm:prSet presAssocID="{5A10099A-28DB-43F3-B83C-9CE06F0D88CF}" presName="thinLine2b" presStyleLbl="callout" presStyleIdx="1" presStyleCnt="6"/>
      <dgm:spPr/>
    </dgm:pt>
    <dgm:pt modelId="{2718A3AF-2311-4EB9-B9C8-868F32E1AAF0}" type="pres">
      <dgm:prSet presAssocID="{5A10099A-28DB-43F3-B83C-9CE06F0D88CF}" presName="vertSpace2b" presStyleCnt="0"/>
      <dgm:spPr/>
    </dgm:pt>
    <dgm:pt modelId="{E74EBBC5-C78D-49B0-BAFE-34946CCC2109}" type="pres">
      <dgm:prSet presAssocID="{82CF665A-EBD1-4D58-855D-4332B40CC3C4}" presName="horz2" presStyleCnt="0"/>
      <dgm:spPr/>
    </dgm:pt>
    <dgm:pt modelId="{E622C7BA-5D6B-48E4-BAFE-4AA64F951F53}" type="pres">
      <dgm:prSet presAssocID="{82CF665A-EBD1-4D58-855D-4332B40CC3C4}" presName="horzSpace2" presStyleCnt="0"/>
      <dgm:spPr/>
    </dgm:pt>
    <dgm:pt modelId="{7C7547BD-BB01-4970-AC43-19E023EDED4B}" type="pres">
      <dgm:prSet presAssocID="{82CF665A-EBD1-4D58-855D-4332B40CC3C4}" presName="tx2" presStyleLbl="revTx" presStyleIdx="3" presStyleCnt="8"/>
      <dgm:spPr/>
    </dgm:pt>
    <dgm:pt modelId="{1B376B95-103E-41FD-8CC8-E33271C51A72}" type="pres">
      <dgm:prSet presAssocID="{82CF665A-EBD1-4D58-855D-4332B40CC3C4}" presName="vert2" presStyleCnt="0"/>
      <dgm:spPr/>
    </dgm:pt>
    <dgm:pt modelId="{380F6C8E-81B5-41FC-8B65-A56FC5ABA3BB}" type="pres">
      <dgm:prSet presAssocID="{82CF665A-EBD1-4D58-855D-4332B40CC3C4}" presName="thinLine2b" presStyleLbl="callout" presStyleIdx="2" presStyleCnt="6"/>
      <dgm:spPr/>
    </dgm:pt>
    <dgm:pt modelId="{1928F78E-C935-4E4D-A589-FC7ADEEF63F2}" type="pres">
      <dgm:prSet presAssocID="{82CF665A-EBD1-4D58-855D-4332B40CC3C4}" presName="vertSpace2b" presStyleCnt="0"/>
      <dgm:spPr/>
    </dgm:pt>
    <dgm:pt modelId="{5FD27D0F-CC62-4C35-B940-98A379021B05}" type="pres">
      <dgm:prSet presAssocID="{D0CCCFA4-775E-464B-BA07-BB7972FB2C99}" presName="thickLine" presStyleLbl="alignNode1" presStyleIdx="1" presStyleCnt="2"/>
      <dgm:spPr/>
    </dgm:pt>
    <dgm:pt modelId="{1FC57EDE-6E19-446A-8DC6-65F8E693B3D0}" type="pres">
      <dgm:prSet presAssocID="{D0CCCFA4-775E-464B-BA07-BB7972FB2C99}" presName="horz1" presStyleCnt="0"/>
      <dgm:spPr/>
    </dgm:pt>
    <dgm:pt modelId="{285FED32-7645-4D5B-94AA-D5B4ED194D42}" type="pres">
      <dgm:prSet presAssocID="{D0CCCFA4-775E-464B-BA07-BB7972FB2C99}" presName="tx1" presStyleLbl="revTx" presStyleIdx="4" presStyleCnt="8" custScaleX="159041"/>
      <dgm:spPr/>
    </dgm:pt>
    <dgm:pt modelId="{07FA8CB6-E71F-484E-B45D-996B18D26FC5}" type="pres">
      <dgm:prSet presAssocID="{D0CCCFA4-775E-464B-BA07-BB7972FB2C99}" presName="vert1" presStyleCnt="0"/>
      <dgm:spPr/>
    </dgm:pt>
    <dgm:pt modelId="{8438C7A0-77C0-4E5E-A48E-A544DBD1E777}" type="pres">
      <dgm:prSet presAssocID="{D8BEC4D4-E1F0-41D3-8CF8-297C220994CA}" presName="vertSpace2a" presStyleCnt="0"/>
      <dgm:spPr/>
    </dgm:pt>
    <dgm:pt modelId="{50583029-3F14-4F79-B118-DC530FF523B5}" type="pres">
      <dgm:prSet presAssocID="{D8BEC4D4-E1F0-41D3-8CF8-297C220994CA}" presName="horz2" presStyleCnt="0"/>
      <dgm:spPr/>
    </dgm:pt>
    <dgm:pt modelId="{533075C6-0444-473F-B068-5FA1F2FA3E68}" type="pres">
      <dgm:prSet presAssocID="{D8BEC4D4-E1F0-41D3-8CF8-297C220994CA}" presName="horzSpace2" presStyleCnt="0"/>
      <dgm:spPr/>
    </dgm:pt>
    <dgm:pt modelId="{239EF969-1944-463C-96A6-72C0E3EEFAB9}" type="pres">
      <dgm:prSet presAssocID="{D8BEC4D4-E1F0-41D3-8CF8-297C220994CA}" presName="tx2" presStyleLbl="revTx" presStyleIdx="5" presStyleCnt="8"/>
      <dgm:spPr/>
    </dgm:pt>
    <dgm:pt modelId="{7A6BDF81-8327-4FA4-89D4-AE6D8C66BAE1}" type="pres">
      <dgm:prSet presAssocID="{D8BEC4D4-E1F0-41D3-8CF8-297C220994CA}" presName="vert2" presStyleCnt="0"/>
      <dgm:spPr/>
    </dgm:pt>
    <dgm:pt modelId="{76AD2F79-5FD3-45E7-B33A-85A8749842E2}" type="pres">
      <dgm:prSet presAssocID="{D8BEC4D4-E1F0-41D3-8CF8-297C220994CA}" presName="thinLine2b" presStyleLbl="callout" presStyleIdx="3" presStyleCnt="6"/>
      <dgm:spPr/>
    </dgm:pt>
    <dgm:pt modelId="{2E91F764-07C0-4D07-8923-89241709094E}" type="pres">
      <dgm:prSet presAssocID="{D8BEC4D4-E1F0-41D3-8CF8-297C220994CA}" presName="vertSpace2b" presStyleCnt="0"/>
      <dgm:spPr/>
    </dgm:pt>
    <dgm:pt modelId="{90C3E2CB-6B84-447A-A5A4-DBBD2E19EC58}" type="pres">
      <dgm:prSet presAssocID="{A33301C0-E928-4624-90EE-45E9E98C4CB6}" presName="horz2" presStyleCnt="0"/>
      <dgm:spPr/>
    </dgm:pt>
    <dgm:pt modelId="{22D3B776-ED40-4BC0-B6F0-774652317B33}" type="pres">
      <dgm:prSet presAssocID="{A33301C0-E928-4624-90EE-45E9E98C4CB6}" presName="horzSpace2" presStyleCnt="0"/>
      <dgm:spPr/>
    </dgm:pt>
    <dgm:pt modelId="{6CE5B3F5-DFFE-4A70-821A-76C708F9086A}" type="pres">
      <dgm:prSet presAssocID="{A33301C0-E928-4624-90EE-45E9E98C4CB6}" presName="tx2" presStyleLbl="revTx" presStyleIdx="6" presStyleCnt="8"/>
      <dgm:spPr/>
    </dgm:pt>
    <dgm:pt modelId="{984CDBA5-CCEF-4A83-A2F3-49F094C756FA}" type="pres">
      <dgm:prSet presAssocID="{A33301C0-E928-4624-90EE-45E9E98C4CB6}" presName="vert2" presStyleCnt="0"/>
      <dgm:spPr/>
    </dgm:pt>
    <dgm:pt modelId="{40948C4C-7C5D-409B-89F4-ABE728C9EDAC}" type="pres">
      <dgm:prSet presAssocID="{A33301C0-E928-4624-90EE-45E9E98C4CB6}" presName="thinLine2b" presStyleLbl="callout" presStyleIdx="4" presStyleCnt="6"/>
      <dgm:spPr/>
    </dgm:pt>
    <dgm:pt modelId="{34F947EE-1E45-4233-BFBA-01695EFDDB76}" type="pres">
      <dgm:prSet presAssocID="{A33301C0-E928-4624-90EE-45E9E98C4CB6}" presName="vertSpace2b" presStyleCnt="0"/>
      <dgm:spPr/>
    </dgm:pt>
    <dgm:pt modelId="{27D45231-3799-4281-8B0E-2AD5117CE7E2}" type="pres">
      <dgm:prSet presAssocID="{C3270AFE-0EB5-4FFB-A224-651C45BB6134}" presName="horz2" presStyleCnt="0"/>
      <dgm:spPr/>
    </dgm:pt>
    <dgm:pt modelId="{2CCBAFEF-89DB-4007-A990-0480C320B5AF}" type="pres">
      <dgm:prSet presAssocID="{C3270AFE-0EB5-4FFB-A224-651C45BB6134}" presName="horzSpace2" presStyleCnt="0"/>
      <dgm:spPr/>
    </dgm:pt>
    <dgm:pt modelId="{AB160B59-B3BD-4498-B4EA-23033D56DECC}" type="pres">
      <dgm:prSet presAssocID="{C3270AFE-0EB5-4FFB-A224-651C45BB6134}" presName="tx2" presStyleLbl="revTx" presStyleIdx="7" presStyleCnt="8"/>
      <dgm:spPr/>
    </dgm:pt>
    <dgm:pt modelId="{49E6589C-C7AD-42F4-9976-D5BC548B6B52}" type="pres">
      <dgm:prSet presAssocID="{C3270AFE-0EB5-4FFB-A224-651C45BB6134}" presName="vert2" presStyleCnt="0"/>
      <dgm:spPr/>
    </dgm:pt>
    <dgm:pt modelId="{C107299C-3AFC-45BE-A271-41F3548C0EC3}" type="pres">
      <dgm:prSet presAssocID="{C3270AFE-0EB5-4FFB-A224-651C45BB6134}" presName="thinLine2b" presStyleLbl="callout" presStyleIdx="5" presStyleCnt="6"/>
      <dgm:spPr/>
    </dgm:pt>
    <dgm:pt modelId="{ECD8067A-7560-4A5C-B0E6-604CD92CDB40}" type="pres">
      <dgm:prSet presAssocID="{C3270AFE-0EB5-4FFB-A224-651C45BB6134}" presName="vertSpace2b" presStyleCnt="0"/>
      <dgm:spPr/>
    </dgm:pt>
  </dgm:ptLst>
  <dgm:cxnLst>
    <dgm:cxn modelId="{E3B0230F-1229-459C-B5A4-88EF4FAC4DF3}" type="presOf" srcId="{A33301C0-E928-4624-90EE-45E9E98C4CB6}" destId="{6CE5B3F5-DFFE-4A70-821A-76C708F9086A}" srcOrd="0" destOrd="0" presId="urn:microsoft.com/office/officeart/2008/layout/LinedList"/>
    <dgm:cxn modelId="{69BB2811-C5E9-48F2-84F2-33806FDB04CF}" srcId="{4F24F2A5-044E-4C62-9F9E-E386D3BB22CB}" destId="{5A10099A-28DB-43F3-B83C-9CE06F0D88CF}" srcOrd="1" destOrd="0" parTransId="{B8A1476B-A1E9-44B4-B8C6-A9FC77F6D4E3}" sibTransId="{8D127EE7-1A92-440A-8ED3-21A10A8401C8}"/>
    <dgm:cxn modelId="{C1E6A15F-AC2B-4A75-B1F6-04CFC95E71F0}" srcId="{93DA979D-F6B2-45A4-8E36-518FB2134017}" destId="{4F24F2A5-044E-4C62-9F9E-E386D3BB22CB}" srcOrd="0" destOrd="0" parTransId="{50444357-A42C-43F4-B27F-2F92F816F258}" sibTransId="{5624CBEA-DE67-4E3A-A51E-1455F1616666}"/>
    <dgm:cxn modelId="{6325CA54-ADCD-4722-BB5C-B7FBAF35A8F8}" srcId="{93DA979D-F6B2-45A4-8E36-518FB2134017}" destId="{D0CCCFA4-775E-464B-BA07-BB7972FB2C99}" srcOrd="1" destOrd="0" parTransId="{049714B0-BF21-4DBA-8223-90FF21849D59}" sibTransId="{0D7F81AB-D370-4195-AFB6-A466C13B6B11}"/>
    <dgm:cxn modelId="{A5497B78-BC11-473F-B1B7-CEC7FC679DE2}" type="presOf" srcId="{D0CCCFA4-775E-464B-BA07-BB7972FB2C99}" destId="{285FED32-7645-4D5B-94AA-D5B4ED194D42}" srcOrd="0" destOrd="0" presId="urn:microsoft.com/office/officeart/2008/layout/LinedList"/>
    <dgm:cxn modelId="{B6DBF186-ADC6-4D7F-B38F-21F0533748FB}" srcId="{D0CCCFA4-775E-464B-BA07-BB7972FB2C99}" destId="{A33301C0-E928-4624-90EE-45E9E98C4CB6}" srcOrd="1" destOrd="0" parTransId="{382CCBFD-193F-40AC-BC00-2103655D5E64}" sibTransId="{81FFCA16-E106-4C84-B61D-429D1A169179}"/>
    <dgm:cxn modelId="{2439308A-E6CB-4E21-B031-0F6607ABA87A}" type="presOf" srcId="{76B95B70-65A9-4040-B148-4ACF01BAD033}" destId="{0001F574-3150-4841-8D4F-FC11ACF4E4C3}" srcOrd="0" destOrd="0" presId="urn:microsoft.com/office/officeart/2008/layout/LinedList"/>
    <dgm:cxn modelId="{2BACB28A-279E-4DBF-8EE2-492EE0D2CBD0}" type="presOf" srcId="{4F24F2A5-044E-4C62-9F9E-E386D3BB22CB}" destId="{81112AA0-A5E8-4C35-8D9A-AEB7BF52FA1C}" srcOrd="0" destOrd="0" presId="urn:microsoft.com/office/officeart/2008/layout/LinedList"/>
    <dgm:cxn modelId="{0A531CAD-F1F7-4340-8AE5-BB2B18047EE4}" type="presOf" srcId="{C3270AFE-0EB5-4FFB-A224-651C45BB6134}" destId="{AB160B59-B3BD-4498-B4EA-23033D56DECC}" srcOrd="0" destOrd="0" presId="urn:microsoft.com/office/officeart/2008/layout/LinedList"/>
    <dgm:cxn modelId="{543AECB5-FFF0-4077-B1A0-D9F26CB37FB0}" type="presOf" srcId="{D8BEC4D4-E1F0-41D3-8CF8-297C220994CA}" destId="{239EF969-1944-463C-96A6-72C0E3EEFAB9}" srcOrd="0" destOrd="0" presId="urn:microsoft.com/office/officeart/2008/layout/LinedList"/>
    <dgm:cxn modelId="{4FBC80BC-D843-484A-9EB3-0630A3D6EDCD}" type="presOf" srcId="{5A10099A-28DB-43F3-B83C-9CE06F0D88CF}" destId="{7FB939F5-5737-4D48-8B47-CBB3917AC8AA}" srcOrd="0" destOrd="0" presId="urn:microsoft.com/office/officeart/2008/layout/LinedList"/>
    <dgm:cxn modelId="{D4F9DBBC-229E-460B-B020-D4296966D08C}" srcId="{D0CCCFA4-775E-464B-BA07-BB7972FB2C99}" destId="{C3270AFE-0EB5-4FFB-A224-651C45BB6134}" srcOrd="2" destOrd="0" parTransId="{1EB1A85E-5894-4B01-91CA-909F3A685189}" sibTransId="{75074A59-CF34-48B5-97F5-556F4746CFE4}"/>
    <dgm:cxn modelId="{BA3ED7BE-0618-4587-8124-6E2E148E2F45}" srcId="{D0CCCFA4-775E-464B-BA07-BB7972FB2C99}" destId="{D8BEC4D4-E1F0-41D3-8CF8-297C220994CA}" srcOrd="0" destOrd="0" parTransId="{80619421-2A7A-4EF2-9722-C646B3C2B5DF}" sibTransId="{B11B897B-91A8-4405-8E3A-52EDD7F58877}"/>
    <dgm:cxn modelId="{90CE6EC0-8B36-4975-A1AF-F779ECC7BA20}" type="presOf" srcId="{82CF665A-EBD1-4D58-855D-4332B40CC3C4}" destId="{7C7547BD-BB01-4970-AC43-19E023EDED4B}" srcOrd="0" destOrd="0" presId="urn:microsoft.com/office/officeart/2008/layout/LinedList"/>
    <dgm:cxn modelId="{820C7ACD-5184-4B4C-9A71-211BB8983A61}" srcId="{4F24F2A5-044E-4C62-9F9E-E386D3BB22CB}" destId="{76B95B70-65A9-4040-B148-4ACF01BAD033}" srcOrd="0" destOrd="0" parTransId="{29B823E3-083E-4D74-9295-BB02CA5E8EA4}" sibTransId="{FDAA06E4-ADB4-4254-AF44-08C4DA38E194}"/>
    <dgm:cxn modelId="{480190D6-57F3-425D-B853-005A2A262753}" srcId="{4F24F2A5-044E-4C62-9F9E-E386D3BB22CB}" destId="{82CF665A-EBD1-4D58-855D-4332B40CC3C4}" srcOrd="2" destOrd="0" parTransId="{64147E27-F108-4EC3-B427-A01F18FC1234}" sibTransId="{FF2FC233-C233-426E-8BA4-08350CADDCCA}"/>
    <dgm:cxn modelId="{AD5861F4-1D21-431F-A5B9-DD133B21EDC9}" type="presOf" srcId="{93DA979D-F6B2-45A4-8E36-518FB2134017}" destId="{3907D67B-3D73-41FC-8458-823B18DA7D65}" srcOrd="0" destOrd="0" presId="urn:microsoft.com/office/officeart/2008/layout/LinedList"/>
    <dgm:cxn modelId="{0B3CEB28-D55A-4F8F-9CB1-7A3EE5EB1220}" type="presParOf" srcId="{3907D67B-3D73-41FC-8458-823B18DA7D65}" destId="{D4E6B7C8-5AB4-459A-A671-1FDC6DE05896}" srcOrd="0" destOrd="0" presId="urn:microsoft.com/office/officeart/2008/layout/LinedList"/>
    <dgm:cxn modelId="{8046EF0A-826A-482D-AB45-0AA21002CDF4}" type="presParOf" srcId="{3907D67B-3D73-41FC-8458-823B18DA7D65}" destId="{D391D2CA-43FD-47A7-AB12-E918E9BB37A2}" srcOrd="1" destOrd="0" presId="urn:microsoft.com/office/officeart/2008/layout/LinedList"/>
    <dgm:cxn modelId="{7E05EBFC-0C8B-4D4E-9BBE-7DC7804382A6}" type="presParOf" srcId="{D391D2CA-43FD-47A7-AB12-E918E9BB37A2}" destId="{81112AA0-A5E8-4C35-8D9A-AEB7BF52FA1C}" srcOrd="0" destOrd="0" presId="urn:microsoft.com/office/officeart/2008/layout/LinedList"/>
    <dgm:cxn modelId="{92AAFBC3-C68C-4289-89CC-F363CAE03B61}" type="presParOf" srcId="{D391D2CA-43FD-47A7-AB12-E918E9BB37A2}" destId="{1CC51C7B-BF33-4EC9-9FB7-63FF0C8F6D9A}" srcOrd="1" destOrd="0" presId="urn:microsoft.com/office/officeart/2008/layout/LinedList"/>
    <dgm:cxn modelId="{DCC2EC89-CDF5-466C-A47E-F85095F49F8B}" type="presParOf" srcId="{1CC51C7B-BF33-4EC9-9FB7-63FF0C8F6D9A}" destId="{AE24ED9B-E22F-495E-8C28-C8BB5821E75B}" srcOrd="0" destOrd="0" presId="urn:microsoft.com/office/officeart/2008/layout/LinedList"/>
    <dgm:cxn modelId="{036A2D84-4400-46DB-8CFB-95FD71C4D342}" type="presParOf" srcId="{1CC51C7B-BF33-4EC9-9FB7-63FF0C8F6D9A}" destId="{198E2EDB-38BD-462A-8722-9D5F140C8839}" srcOrd="1" destOrd="0" presId="urn:microsoft.com/office/officeart/2008/layout/LinedList"/>
    <dgm:cxn modelId="{1A01FE6C-0A5B-453C-8AEF-B9484CBC984C}" type="presParOf" srcId="{198E2EDB-38BD-462A-8722-9D5F140C8839}" destId="{E45B9C97-9A80-444E-AECC-1F060FC62DCB}" srcOrd="0" destOrd="0" presId="urn:microsoft.com/office/officeart/2008/layout/LinedList"/>
    <dgm:cxn modelId="{8C91742F-4BBC-4100-BB1F-6E0A1D4D0B25}" type="presParOf" srcId="{198E2EDB-38BD-462A-8722-9D5F140C8839}" destId="{0001F574-3150-4841-8D4F-FC11ACF4E4C3}" srcOrd="1" destOrd="0" presId="urn:microsoft.com/office/officeart/2008/layout/LinedList"/>
    <dgm:cxn modelId="{47CE7569-3F1B-4CF7-B5F2-5FC036C576ED}" type="presParOf" srcId="{198E2EDB-38BD-462A-8722-9D5F140C8839}" destId="{D650863E-EEF6-4581-8F00-C8B8165C0C9D}" srcOrd="2" destOrd="0" presId="urn:microsoft.com/office/officeart/2008/layout/LinedList"/>
    <dgm:cxn modelId="{EEC40B58-9622-4FE1-A82C-DD579A399340}" type="presParOf" srcId="{1CC51C7B-BF33-4EC9-9FB7-63FF0C8F6D9A}" destId="{A8A3ED94-0DBE-450C-8DCB-5D60C77AE7ED}" srcOrd="2" destOrd="0" presId="urn:microsoft.com/office/officeart/2008/layout/LinedList"/>
    <dgm:cxn modelId="{99327687-528A-4B37-9189-EDD5EBA8FB5F}" type="presParOf" srcId="{1CC51C7B-BF33-4EC9-9FB7-63FF0C8F6D9A}" destId="{C4818E75-5850-4172-8891-989DE6E849AF}" srcOrd="3" destOrd="0" presId="urn:microsoft.com/office/officeart/2008/layout/LinedList"/>
    <dgm:cxn modelId="{4AAFAC12-1893-4956-A102-AE51808BEB5E}" type="presParOf" srcId="{1CC51C7B-BF33-4EC9-9FB7-63FF0C8F6D9A}" destId="{373A8356-A4C7-4E21-BFC2-A4E2F9B745FD}" srcOrd="4" destOrd="0" presId="urn:microsoft.com/office/officeart/2008/layout/LinedList"/>
    <dgm:cxn modelId="{2214DEAD-B47B-4A2C-9C09-E6870BA83D30}" type="presParOf" srcId="{373A8356-A4C7-4E21-BFC2-A4E2F9B745FD}" destId="{2E82427C-D1FF-410D-8D8F-E638B7B34F3F}" srcOrd="0" destOrd="0" presId="urn:microsoft.com/office/officeart/2008/layout/LinedList"/>
    <dgm:cxn modelId="{B8E1544E-81D8-4CA0-AF81-94689F2E2EE0}" type="presParOf" srcId="{373A8356-A4C7-4E21-BFC2-A4E2F9B745FD}" destId="{7FB939F5-5737-4D48-8B47-CBB3917AC8AA}" srcOrd="1" destOrd="0" presId="urn:microsoft.com/office/officeart/2008/layout/LinedList"/>
    <dgm:cxn modelId="{86D353ED-8145-41B0-95C2-0EB846E0E2D3}" type="presParOf" srcId="{373A8356-A4C7-4E21-BFC2-A4E2F9B745FD}" destId="{21BC01E0-CAE1-40DB-85D9-FDFA95125C3F}" srcOrd="2" destOrd="0" presId="urn:microsoft.com/office/officeart/2008/layout/LinedList"/>
    <dgm:cxn modelId="{8F5E78C2-A7A8-40F3-8873-1303C6EFA66F}" type="presParOf" srcId="{1CC51C7B-BF33-4EC9-9FB7-63FF0C8F6D9A}" destId="{319A0E96-F97C-4507-9B1B-BCF339188F10}" srcOrd="5" destOrd="0" presId="urn:microsoft.com/office/officeart/2008/layout/LinedList"/>
    <dgm:cxn modelId="{01582033-4C98-4E5E-8927-AD018E7B9E8C}" type="presParOf" srcId="{1CC51C7B-BF33-4EC9-9FB7-63FF0C8F6D9A}" destId="{2718A3AF-2311-4EB9-B9C8-868F32E1AAF0}" srcOrd="6" destOrd="0" presId="urn:microsoft.com/office/officeart/2008/layout/LinedList"/>
    <dgm:cxn modelId="{0C2D9375-5FF7-4677-A407-4F1B92A4FCD3}" type="presParOf" srcId="{1CC51C7B-BF33-4EC9-9FB7-63FF0C8F6D9A}" destId="{E74EBBC5-C78D-49B0-BAFE-34946CCC2109}" srcOrd="7" destOrd="0" presId="urn:microsoft.com/office/officeart/2008/layout/LinedList"/>
    <dgm:cxn modelId="{A9E91C37-684C-4F4A-96D9-E44955DAC9A8}" type="presParOf" srcId="{E74EBBC5-C78D-49B0-BAFE-34946CCC2109}" destId="{E622C7BA-5D6B-48E4-BAFE-4AA64F951F53}" srcOrd="0" destOrd="0" presId="urn:microsoft.com/office/officeart/2008/layout/LinedList"/>
    <dgm:cxn modelId="{898F0752-FD0B-4D8C-AC84-C71E9DB795B9}" type="presParOf" srcId="{E74EBBC5-C78D-49B0-BAFE-34946CCC2109}" destId="{7C7547BD-BB01-4970-AC43-19E023EDED4B}" srcOrd="1" destOrd="0" presId="urn:microsoft.com/office/officeart/2008/layout/LinedList"/>
    <dgm:cxn modelId="{3852405B-6928-4C52-8E7E-5DF78434BAF2}" type="presParOf" srcId="{E74EBBC5-C78D-49B0-BAFE-34946CCC2109}" destId="{1B376B95-103E-41FD-8CC8-E33271C51A72}" srcOrd="2" destOrd="0" presId="urn:microsoft.com/office/officeart/2008/layout/LinedList"/>
    <dgm:cxn modelId="{B44DDA55-98C4-450C-B062-C1D8A8E23ABD}" type="presParOf" srcId="{1CC51C7B-BF33-4EC9-9FB7-63FF0C8F6D9A}" destId="{380F6C8E-81B5-41FC-8B65-A56FC5ABA3BB}" srcOrd="8" destOrd="0" presId="urn:microsoft.com/office/officeart/2008/layout/LinedList"/>
    <dgm:cxn modelId="{86357583-57B1-4819-A801-0E5156A29373}" type="presParOf" srcId="{1CC51C7B-BF33-4EC9-9FB7-63FF0C8F6D9A}" destId="{1928F78E-C935-4E4D-A589-FC7ADEEF63F2}" srcOrd="9" destOrd="0" presId="urn:microsoft.com/office/officeart/2008/layout/LinedList"/>
    <dgm:cxn modelId="{A2E1E431-FB1D-4674-844C-0D1BF4D41777}" type="presParOf" srcId="{3907D67B-3D73-41FC-8458-823B18DA7D65}" destId="{5FD27D0F-CC62-4C35-B940-98A379021B05}" srcOrd="2" destOrd="0" presId="urn:microsoft.com/office/officeart/2008/layout/LinedList"/>
    <dgm:cxn modelId="{B2605CF0-AF94-4D9E-B16C-1050FDB2DB22}" type="presParOf" srcId="{3907D67B-3D73-41FC-8458-823B18DA7D65}" destId="{1FC57EDE-6E19-446A-8DC6-65F8E693B3D0}" srcOrd="3" destOrd="0" presId="urn:microsoft.com/office/officeart/2008/layout/LinedList"/>
    <dgm:cxn modelId="{13095A2C-10DB-4AF6-B336-3DD9A5AE0C14}" type="presParOf" srcId="{1FC57EDE-6E19-446A-8DC6-65F8E693B3D0}" destId="{285FED32-7645-4D5B-94AA-D5B4ED194D42}" srcOrd="0" destOrd="0" presId="urn:microsoft.com/office/officeart/2008/layout/LinedList"/>
    <dgm:cxn modelId="{ACC2EE29-6946-4885-9C65-AAA663BF13D3}" type="presParOf" srcId="{1FC57EDE-6E19-446A-8DC6-65F8E693B3D0}" destId="{07FA8CB6-E71F-484E-B45D-996B18D26FC5}" srcOrd="1" destOrd="0" presId="urn:microsoft.com/office/officeart/2008/layout/LinedList"/>
    <dgm:cxn modelId="{12F37D72-364C-45FC-A2E3-D22DA670D625}" type="presParOf" srcId="{07FA8CB6-E71F-484E-B45D-996B18D26FC5}" destId="{8438C7A0-77C0-4E5E-A48E-A544DBD1E777}" srcOrd="0" destOrd="0" presId="urn:microsoft.com/office/officeart/2008/layout/LinedList"/>
    <dgm:cxn modelId="{19C5C1AA-8C40-4450-8253-436BA077452D}" type="presParOf" srcId="{07FA8CB6-E71F-484E-B45D-996B18D26FC5}" destId="{50583029-3F14-4F79-B118-DC530FF523B5}" srcOrd="1" destOrd="0" presId="urn:microsoft.com/office/officeart/2008/layout/LinedList"/>
    <dgm:cxn modelId="{A648E7FD-9C2B-4C7C-BD20-93EE37D3C70E}" type="presParOf" srcId="{50583029-3F14-4F79-B118-DC530FF523B5}" destId="{533075C6-0444-473F-B068-5FA1F2FA3E68}" srcOrd="0" destOrd="0" presId="urn:microsoft.com/office/officeart/2008/layout/LinedList"/>
    <dgm:cxn modelId="{B9B9496E-4D82-4A1C-B667-748019FC9B24}" type="presParOf" srcId="{50583029-3F14-4F79-B118-DC530FF523B5}" destId="{239EF969-1944-463C-96A6-72C0E3EEFAB9}" srcOrd="1" destOrd="0" presId="urn:microsoft.com/office/officeart/2008/layout/LinedList"/>
    <dgm:cxn modelId="{6E5C2C19-54FC-401D-A0B1-B2BBB9186524}" type="presParOf" srcId="{50583029-3F14-4F79-B118-DC530FF523B5}" destId="{7A6BDF81-8327-4FA4-89D4-AE6D8C66BAE1}" srcOrd="2" destOrd="0" presId="urn:microsoft.com/office/officeart/2008/layout/LinedList"/>
    <dgm:cxn modelId="{24028AAC-150D-4996-8E66-382BA914CBCE}" type="presParOf" srcId="{07FA8CB6-E71F-484E-B45D-996B18D26FC5}" destId="{76AD2F79-5FD3-45E7-B33A-85A8749842E2}" srcOrd="2" destOrd="0" presId="urn:microsoft.com/office/officeart/2008/layout/LinedList"/>
    <dgm:cxn modelId="{4442DC49-439B-4137-A80A-1661FF5FA5CE}" type="presParOf" srcId="{07FA8CB6-E71F-484E-B45D-996B18D26FC5}" destId="{2E91F764-07C0-4D07-8923-89241709094E}" srcOrd="3" destOrd="0" presId="urn:microsoft.com/office/officeart/2008/layout/LinedList"/>
    <dgm:cxn modelId="{046FA68B-9C60-484F-8D9D-D0EA17C6E102}" type="presParOf" srcId="{07FA8CB6-E71F-484E-B45D-996B18D26FC5}" destId="{90C3E2CB-6B84-447A-A5A4-DBBD2E19EC58}" srcOrd="4" destOrd="0" presId="urn:microsoft.com/office/officeart/2008/layout/LinedList"/>
    <dgm:cxn modelId="{B2095331-EBDD-48A3-A10C-BB1A49A3F1B0}" type="presParOf" srcId="{90C3E2CB-6B84-447A-A5A4-DBBD2E19EC58}" destId="{22D3B776-ED40-4BC0-B6F0-774652317B33}" srcOrd="0" destOrd="0" presId="urn:microsoft.com/office/officeart/2008/layout/LinedList"/>
    <dgm:cxn modelId="{4D4C3C39-F530-4C10-B789-E05FD37FC655}" type="presParOf" srcId="{90C3E2CB-6B84-447A-A5A4-DBBD2E19EC58}" destId="{6CE5B3F5-DFFE-4A70-821A-76C708F9086A}" srcOrd="1" destOrd="0" presId="urn:microsoft.com/office/officeart/2008/layout/LinedList"/>
    <dgm:cxn modelId="{B4276B6F-E785-47E6-B7C4-6420114D21C2}" type="presParOf" srcId="{90C3E2CB-6B84-447A-A5A4-DBBD2E19EC58}" destId="{984CDBA5-CCEF-4A83-A2F3-49F094C756FA}" srcOrd="2" destOrd="0" presId="urn:microsoft.com/office/officeart/2008/layout/LinedList"/>
    <dgm:cxn modelId="{7A7B1467-11F7-463B-9452-386DE47BB571}" type="presParOf" srcId="{07FA8CB6-E71F-484E-B45D-996B18D26FC5}" destId="{40948C4C-7C5D-409B-89F4-ABE728C9EDAC}" srcOrd="5" destOrd="0" presId="urn:microsoft.com/office/officeart/2008/layout/LinedList"/>
    <dgm:cxn modelId="{5CA5D02D-D553-4012-88E0-454B0A29F4E1}" type="presParOf" srcId="{07FA8CB6-E71F-484E-B45D-996B18D26FC5}" destId="{34F947EE-1E45-4233-BFBA-01695EFDDB76}" srcOrd="6" destOrd="0" presId="urn:microsoft.com/office/officeart/2008/layout/LinedList"/>
    <dgm:cxn modelId="{DA977F3C-A714-4856-9500-8D55341D10D3}" type="presParOf" srcId="{07FA8CB6-E71F-484E-B45D-996B18D26FC5}" destId="{27D45231-3799-4281-8B0E-2AD5117CE7E2}" srcOrd="7" destOrd="0" presId="urn:microsoft.com/office/officeart/2008/layout/LinedList"/>
    <dgm:cxn modelId="{AD79473B-6F43-4E5C-870D-C20C9020CE44}" type="presParOf" srcId="{27D45231-3799-4281-8B0E-2AD5117CE7E2}" destId="{2CCBAFEF-89DB-4007-A990-0480C320B5AF}" srcOrd="0" destOrd="0" presId="urn:microsoft.com/office/officeart/2008/layout/LinedList"/>
    <dgm:cxn modelId="{F3B8303E-3B96-4D84-AFC3-3B05BD461025}" type="presParOf" srcId="{27D45231-3799-4281-8B0E-2AD5117CE7E2}" destId="{AB160B59-B3BD-4498-B4EA-23033D56DECC}" srcOrd="1" destOrd="0" presId="urn:microsoft.com/office/officeart/2008/layout/LinedList"/>
    <dgm:cxn modelId="{4FBF4E0D-E5E5-4537-9754-24DD979E86EE}" type="presParOf" srcId="{27D45231-3799-4281-8B0E-2AD5117CE7E2}" destId="{49E6589C-C7AD-42F4-9976-D5BC548B6B52}" srcOrd="2" destOrd="0" presId="urn:microsoft.com/office/officeart/2008/layout/LinedList"/>
    <dgm:cxn modelId="{D9EDFD6B-5396-436A-9F04-8322DCF1F6B1}" type="presParOf" srcId="{07FA8CB6-E71F-484E-B45D-996B18D26FC5}" destId="{C107299C-3AFC-45BE-A271-41F3548C0EC3}" srcOrd="8" destOrd="0" presId="urn:microsoft.com/office/officeart/2008/layout/LinedList"/>
    <dgm:cxn modelId="{6EAFF3D8-EEF9-4343-A048-DB8B5296E8E6}" type="presParOf" srcId="{07FA8CB6-E71F-484E-B45D-996B18D26FC5}" destId="{ECD8067A-7560-4A5C-B0E6-604CD92CDB40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07F75-2902-4D5F-BF7B-363BB1BDB764}">
      <dsp:nvSpPr>
        <dsp:cNvPr id="0" name=""/>
        <dsp:cNvSpPr/>
      </dsp:nvSpPr>
      <dsp:spPr>
        <a:xfrm>
          <a:off x="2408163" y="240"/>
          <a:ext cx="905156" cy="588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Finalité </a:t>
          </a:r>
        </a:p>
      </dsp:txBody>
      <dsp:txXfrm>
        <a:off x="2436884" y="28961"/>
        <a:ext cx="847714" cy="530909"/>
      </dsp:txXfrm>
    </dsp:sp>
    <dsp:sp modelId="{BA1ACE2A-3733-4247-94CE-E80F24A85BBA}">
      <dsp:nvSpPr>
        <dsp:cNvPr id="0" name=""/>
        <dsp:cNvSpPr/>
      </dsp:nvSpPr>
      <dsp:spPr>
        <a:xfrm>
          <a:off x="1684722" y="294416"/>
          <a:ext cx="2352038" cy="2352038"/>
        </a:xfrm>
        <a:custGeom>
          <a:avLst/>
          <a:gdLst/>
          <a:ahLst/>
          <a:cxnLst/>
          <a:rect l="0" t="0" r="0" b="0"/>
          <a:pathLst>
            <a:path>
              <a:moveTo>
                <a:pt x="1634822" y="93189"/>
              </a:moveTo>
              <a:arcTo wR="1176019" hR="1176019" stAng="17577765" swAng="19626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EDF26-304B-4C4A-9AED-F60BF3E5C745}">
      <dsp:nvSpPr>
        <dsp:cNvPr id="0" name=""/>
        <dsp:cNvSpPr/>
      </dsp:nvSpPr>
      <dsp:spPr>
        <a:xfrm>
          <a:off x="3526624" y="812849"/>
          <a:ext cx="905156" cy="588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Pertinence </a:t>
          </a:r>
        </a:p>
      </dsp:txBody>
      <dsp:txXfrm>
        <a:off x="3555345" y="841570"/>
        <a:ext cx="847714" cy="530909"/>
      </dsp:txXfrm>
    </dsp:sp>
    <dsp:sp modelId="{D9C39F90-B903-45F0-8CDF-31FC56508B7B}">
      <dsp:nvSpPr>
        <dsp:cNvPr id="0" name=""/>
        <dsp:cNvSpPr/>
      </dsp:nvSpPr>
      <dsp:spPr>
        <a:xfrm>
          <a:off x="1684722" y="294416"/>
          <a:ext cx="2352038" cy="2352038"/>
        </a:xfrm>
        <a:custGeom>
          <a:avLst/>
          <a:gdLst/>
          <a:ahLst/>
          <a:cxnLst/>
          <a:rect l="0" t="0" r="0" b="0"/>
          <a:pathLst>
            <a:path>
              <a:moveTo>
                <a:pt x="2350417" y="1114305"/>
              </a:moveTo>
              <a:arcTo wR="1176019" hR="1176019" stAng="21419515" swAng="21971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DC59E-5FE8-47B9-8423-C18D8E8AF454}">
      <dsp:nvSpPr>
        <dsp:cNvPr id="0" name=""/>
        <dsp:cNvSpPr/>
      </dsp:nvSpPr>
      <dsp:spPr>
        <a:xfrm>
          <a:off x="3099410" y="2127679"/>
          <a:ext cx="905156" cy="588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Durée limitée</a:t>
          </a:r>
        </a:p>
      </dsp:txBody>
      <dsp:txXfrm>
        <a:off x="3128131" y="2156400"/>
        <a:ext cx="847714" cy="530909"/>
      </dsp:txXfrm>
    </dsp:sp>
    <dsp:sp modelId="{AC3E2843-6B3A-4D7A-9F90-5BFA11FE2F98}">
      <dsp:nvSpPr>
        <dsp:cNvPr id="0" name=""/>
        <dsp:cNvSpPr/>
      </dsp:nvSpPr>
      <dsp:spPr>
        <a:xfrm>
          <a:off x="1684722" y="294416"/>
          <a:ext cx="2352038" cy="2352038"/>
        </a:xfrm>
        <a:custGeom>
          <a:avLst/>
          <a:gdLst/>
          <a:ahLst/>
          <a:cxnLst/>
          <a:rect l="0" t="0" r="0" b="0"/>
          <a:pathLst>
            <a:path>
              <a:moveTo>
                <a:pt x="1410011" y="2328524"/>
              </a:moveTo>
              <a:arcTo wR="1176019" hR="1176019" stAng="4711396" swAng="13772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34E78-554A-4B5A-AA15-6AE89DEA0551}">
      <dsp:nvSpPr>
        <dsp:cNvPr id="0" name=""/>
        <dsp:cNvSpPr/>
      </dsp:nvSpPr>
      <dsp:spPr>
        <a:xfrm>
          <a:off x="1716917" y="2127679"/>
          <a:ext cx="905156" cy="588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Sécurité</a:t>
          </a:r>
        </a:p>
      </dsp:txBody>
      <dsp:txXfrm>
        <a:off x="1745638" y="2156400"/>
        <a:ext cx="847714" cy="530909"/>
      </dsp:txXfrm>
    </dsp:sp>
    <dsp:sp modelId="{5FB097BE-52FC-470E-B6FB-6D86EA7F584E}">
      <dsp:nvSpPr>
        <dsp:cNvPr id="0" name=""/>
        <dsp:cNvSpPr/>
      </dsp:nvSpPr>
      <dsp:spPr>
        <a:xfrm>
          <a:off x="1684722" y="294416"/>
          <a:ext cx="2352038" cy="2352038"/>
        </a:xfrm>
        <a:custGeom>
          <a:avLst/>
          <a:gdLst/>
          <a:ahLst/>
          <a:cxnLst/>
          <a:rect l="0" t="0" r="0" b="0"/>
          <a:pathLst>
            <a:path>
              <a:moveTo>
                <a:pt x="196610" y="1827003"/>
              </a:moveTo>
              <a:arcTo wR="1176019" hR="1176019" stAng="8783350" swAng="219713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B4C13-5357-426B-B6ED-6F4BE5A61B01}">
      <dsp:nvSpPr>
        <dsp:cNvPr id="0" name=""/>
        <dsp:cNvSpPr/>
      </dsp:nvSpPr>
      <dsp:spPr>
        <a:xfrm>
          <a:off x="1289703" y="812849"/>
          <a:ext cx="905156" cy="588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Droit des personnes</a:t>
          </a:r>
        </a:p>
      </dsp:txBody>
      <dsp:txXfrm>
        <a:off x="1318424" y="841570"/>
        <a:ext cx="847714" cy="530909"/>
      </dsp:txXfrm>
    </dsp:sp>
    <dsp:sp modelId="{65D8F245-D202-49EC-BDE2-1C899965B68E}">
      <dsp:nvSpPr>
        <dsp:cNvPr id="0" name=""/>
        <dsp:cNvSpPr/>
      </dsp:nvSpPr>
      <dsp:spPr>
        <a:xfrm>
          <a:off x="1684722" y="294416"/>
          <a:ext cx="2352038" cy="2352038"/>
        </a:xfrm>
        <a:custGeom>
          <a:avLst/>
          <a:gdLst/>
          <a:ahLst/>
          <a:cxnLst/>
          <a:rect l="0" t="0" r="0" b="0"/>
          <a:pathLst>
            <a:path>
              <a:moveTo>
                <a:pt x="204822" y="512845"/>
              </a:moveTo>
              <a:arcTo wR="1176019" hR="1176019" stAng="12859613" swAng="19626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B7C8-5AB4-459A-A671-1FDC6DE05896}">
      <dsp:nvSpPr>
        <dsp:cNvPr id="0" name=""/>
        <dsp:cNvSpPr/>
      </dsp:nvSpPr>
      <dsp:spPr>
        <a:xfrm>
          <a:off x="0" y="0"/>
          <a:ext cx="5990361" cy="0"/>
        </a:xfrm>
        <a:prstGeom prst="lin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112AA0-A5E8-4C35-8D9A-AEB7BF52FA1C}">
      <dsp:nvSpPr>
        <dsp:cNvPr id="0" name=""/>
        <dsp:cNvSpPr/>
      </dsp:nvSpPr>
      <dsp:spPr>
        <a:xfrm>
          <a:off x="0" y="0"/>
          <a:ext cx="1757006" cy="217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Nettoyage des données</a:t>
          </a:r>
        </a:p>
      </dsp:txBody>
      <dsp:txXfrm>
        <a:off x="0" y="0"/>
        <a:ext cx="1757006" cy="2175791"/>
      </dsp:txXfrm>
    </dsp:sp>
    <dsp:sp modelId="{0001F574-3150-4841-8D4F-FC11ACF4E4C3}">
      <dsp:nvSpPr>
        <dsp:cNvPr id="0" name=""/>
        <dsp:cNvSpPr/>
      </dsp:nvSpPr>
      <dsp:spPr>
        <a:xfrm>
          <a:off x="1836332" y="33996"/>
          <a:ext cx="4151366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Taux de remplissage de 27% à 100%</a:t>
          </a:r>
        </a:p>
      </dsp:txBody>
      <dsp:txXfrm>
        <a:off x="1836332" y="33996"/>
        <a:ext cx="4151366" cy="679934"/>
      </dsp:txXfrm>
    </dsp:sp>
    <dsp:sp modelId="{A8A3ED94-0DBE-450C-8DCB-5D60C77AE7ED}">
      <dsp:nvSpPr>
        <dsp:cNvPr id="0" name=""/>
        <dsp:cNvSpPr/>
      </dsp:nvSpPr>
      <dsp:spPr>
        <a:xfrm>
          <a:off x="1757006" y="713931"/>
          <a:ext cx="423069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B939F5-5737-4D48-8B47-CBB3917AC8AA}">
      <dsp:nvSpPr>
        <dsp:cNvPr id="0" name=""/>
        <dsp:cNvSpPr/>
      </dsp:nvSpPr>
      <dsp:spPr>
        <a:xfrm>
          <a:off x="1836332" y="747928"/>
          <a:ext cx="4151366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Automatisation des processus clé de cette opération de traitement</a:t>
          </a:r>
        </a:p>
      </dsp:txBody>
      <dsp:txXfrm>
        <a:off x="1836332" y="747928"/>
        <a:ext cx="4151366" cy="679934"/>
      </dsp:txXfrm>
    </dsp:sp>
    <dsp:sp modelId="{319A0E96-F97C-4507-9B1B-BCF339188F10}">
      <dsp:nvSpPr>
        <dsp:cNvPr id="0" name=""/>
        <dsp:cNvSpPr/>
      </dsp:nvSpPr>
      <dsp:spPr>
        <a:xfrm>
          <a:off x="1757006" y="1427863"/>
          <a:ext cx="423069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7547BD-BB01-4970-AC43-19E023EDED4B}">
      <dsp:nvSpPr>
        <dsp:cNvPr id="0" name=""/>
        <dsp:cNvSpPr/>
      </dsp:nvSpPr>
      <dsp:spPr>
        <a:xfrm>
          <a:off x="1836332" y="1461859"/>
          <a:ext cx="4151366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Jeu de données exploitable</a:t>
          </a:r>
        </a:p>
      </dsp:txBody>
      <dsp:txXfrm>
        <a:off x="1836332" y="1461859"/>
        <a:ext cx="4151366" cy="679934"/>
      </dsp:txXfrm>
    </dsp:sp>
    <dsp:sp modelId="{380F6C8E-81B5-41FC-8B65-A56FC5ABA3BB}">
      <dsp:nvSpPr>
        <dsp:cNvPr id="0" name=""/>
        <dsp:cNvSpPr/>
      </dsp:nvSpPr>
      <dsp:spPr>
        <a:xfrm>
          <a:off x="1757006" y="2141794"/>
          <a:ext cx="423069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D27D0F-CC62-4C35-B940-98A379021B05}">
      <dsp:nvSpPr>
        <dsp:cNvPr id="0" name=""/>
        <dsp:cNvSpPr/>
      </dsp:nvSpPr>
      <dsp:spPr>
        <a:xfrm>
          <a:off x="0" y="2175791"/>
          <a:ext cx="5990361" cy="0"/>
        </a:xfrm>
        <a:prstGeom prst="line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5FED32-7645-4D5B-94AA-D5B4ED194D42}">
      <dsp:nvSpPr>
        <dsp:cNvPr id="0" name=""/>
        <dsp:cNvSpPr/>
      </dsp:nvSpPr>
      <dsp:spPr>
        <a:xfrm>
          <a:off x="0" y="2175791"/>
          <a:ext cx="1702602" cy="217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Analyse Exploratoire</a:t>
          </a:r>
        </a:p>
      </dsp:txBody>
      <dsp:txXfrm>
        <a:off x="0" y="2175791"/>
        <a:ext cx="1702602" cy="2175791"/>
      </dsp:txXfrm>
    </dsp:sp>
    <dsp:sp modelId="{239EF969-1944-463C-96A6-72C0E3EEFAB9}">
      <dsp:nvSpPr>
        <dsp:cNvPr id="0" name=""/>
        <dsp:cNvSpPr/>
      </dsp:nvSpPr>
      <dsp:spPr>
        <a:xfrm>
          <a:off x="1782893" y="2209788"/>
          <a:ext cx="4201881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La corrélation différentes paires de variables </a:t>
          </a:r>
        </a:p>
      </dsp:txBody>
      <dsp:txXfrm>
        <a:off x="1782893" y="2209788"/>
        <a:ext cx="4201881" cy="679934"/>
      </dsp:txXfrm>
    </dsp:sp>
    <dsp:sp modelId="{76AD2F79-5FD3-45E7-B33A-85A8749842E2}">
      <dsp:nvSpPr>
        <dsp:cNvPr id="0" name=""/>
        <dsp:cNvSpPr/>
      </dsp:nvSpPr>
      <dsp:spPr>
        <a:xfrm>
          <a:off x="1702602" y="2889723"/>
          <a:ext cx="428217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CE5B3F5-DFFE-4A70-821A-76C708F9086A}">
      <dsp:nvSpPr>
        <dsp:cNvPr id="0" name=""/>
        <dsp:cNvSpPr/>
      </dsp:nvSpPr>
      <dsp:spPr>
        <a:xfrm>
          <a:off x="1782893" y="2923719"/>
          <a:ext cx="4201881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Plus nos produits sont riches en calories, gras, sucres plus notre nutriscore est élevé, produits moins bien notés</a:t>
          </a:r>
        </a:p>
      </dsp:txBody>
      <dsp:txXfrm>
        <a:off x="1782893" y="2923719"/>
        <a:ext cx="4201881" cy="679934"/>
      </dsp:txXfrm>
    </dsp:sp>
    <dsp:sp modelId="{40948C4C-7C5D-409B-89F4-ABE728C9EDAC}">
      <dsp:nvSpPr>
        <dsp:cNvPr id="0" name=""/>
        <dsp:cNvSpPr/>
      </dsp:nvSpPr>
      <dsp:spPr>
        <a:xfrm>
          <a:off x="1702602" y="3603654"/>
          <a:ext cx="428217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160B59-B3BD-4498-B4EA-23033D56DECC}">
      <dsp:nvSpPr>
        <dsp:cNvPr id="0" name=""/>
        <dsp:cNvSpPr/>
      </dsp:nvSpPr>
      <dsp:spPr>
        <a:xfrm>
          <a:off x="1782893" y="3637651"/>
          <a:ext cx="4201881" cy="679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La structures des données et leurs relations permettent de mettre en place du Machine Learning, pour prédire des données (suggestions / auto-complétions)</a:t>
          </a:r>
        </a:p>
      </dsp:txBody>
      <dsp:txXfrm>
        <a:off x="1782893" y="3637651"/>
        <a:ext cx="4201881" cy="679934"/>
      </dsp:txXfrm>
    </dsp:sp>
    <dsp:sp modelId="{C107299C-3AFC-45BE-A271-41F3548C0EC3}">
      <dsp:nvSpPr>
        <dsp:cNvPr id="0" name=""/>
        <dsp:cNvSpPr/>
      </dsp:nvSpPr>
      <dsp:spPr>
        <a:xfrm>
          <a:off x="1702602" y="4317586"/>
          <a:ext cx="428217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2C64B0-347F-4435-A9FD-2370084B5BA8}" type="datetime1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E23C9-CE18-409D-8FAC-1A108978F4ED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FABB2-A72E-45F8-97E2-CEBAD710A38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5617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0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35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528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698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7987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7146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6738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629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5703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705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DB672-8AB5-5B66-136F-B0B5D16C0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0417C33-C1F6-D2B4-97B7-96A753DEB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ED9855-0B87-A47F-6FC3-BA52754AF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4775A9-DB2C-BFA7-10A7-01534CB22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87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631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5886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9788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5765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16185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8651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CBDE0-BE42-DA46-AAC4-7F482F63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406E07-C53E-DA57-64E5-F82E42F93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CF0BB91-8C65-8BDD-3A5F-F401D4F17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3DF584-07E1-C138-FA67-58761DCC8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6205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29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45203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30454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31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8615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422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767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177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141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498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5804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FABB2-A72E-45F8-97E2-CEBAD710A386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057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21" descr="Femme sur tablette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21" descr="Femme sur tablette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D16E7-F371-46C2-9397-B172FFDB3ADC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5AC1-B176-4379-8F2D-9AE1D87D5A89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18BC3-B042-4DB8-93E5-C8FE21CD0DDF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1A3704-D3EC-478A-8970-033721D14E8D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7EE99A-2489-481F-A7B1-EE6B1581C35C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3C20F-30F3-4764-A305-63869AADFEEC}" type="datetime1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contenu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14FB41-9FF2-4158-ADB0-BE9E16872E49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80FAA0-5503-42EA-9355-89CCEEE7C8E0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9" name="Titre 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/>
              <a:t>TITRE </a:t>
            </a:r>
            <a:br>
              <a:rPr lang="fr-FR"/>
            </a:br>
            <a:r>
              <a:rPr lang="fr-FR"/>
              <a:t>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LE TITRE SE PLACE 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 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</a:t>
            </a:r>
            <a:br>
              <a:rPr lang="fr-FR" noProof="0"/>
            </a:br>
            <a:r>
              <a:rPr lang="fr-FR" noProof="0"/>
              <a:t>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LE TITRE SE PLACE ICI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 rtl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F060128-7A6F-4DF9-A436-B719BBD5D5E9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: Coins arrondis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Rectangle : Coins arrondis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Rectangle : Coins arrondis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8" name="Rectangle : Coins arrondis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0" name="Rectangle : Coins arrondis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2" name="Rectangle : Coins arrondis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E2271E4A-C500-45A6-9A7B-CCF7CB4B4572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: Coins arrondis 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Rectangle : Coins arrondis 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Rectangle : Coins arrondis 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8" name="Rectangle : Coins arrondis 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0" name="Rectangle : Coins arrondis 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2" name="Rectangle : Coins arrondis 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124BACB-C946-422B-A273-79A8F27060CD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ce réservé d’image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D4A46E7-4653-477E-B3B0-27135F83CA63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99" name="Espace réservé d’image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1" name="Espace réservé d’image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3" name="Espace réservé d’image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07" name="Espace réservé du texte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09" name="Espace réservé du texte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0" name="Espace réservé du texte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1" name="Espace réservé du texte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2" name="Espace réservé du texte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3" name="Espace réservé du texte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 rtl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4" name="Espace réservé du texte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5" name="Espace réservé du texte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6" name="Espace réservé du texte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7" name="Espace réservé du texte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8" name="Espace réservé du texte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29" name="Espace réservé du texte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Le sous-titre se place ici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772C73-C06E-435C-AA96-234C6F0BD5B6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AFA46-74FA-4F07-BFAA-780FEB8E577F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476273-F90E-4D4F-AE92-C5E70446560D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E5D12D-0804-4FFB-9C13-D5B96871F281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AB7B9-815F-40B8-AF4D-15A49AB89A09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fr-FR" noProof="0"/>
              <a:t>TITRE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D3B694E-C07D-422F-8321-6E988396B161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2C6627B-E4D5-2947-8E88-B84039729B9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datacatalog.worldbank.org/search/dataset/0038480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orld.openfoodfacts.org/" TargetMode="Externa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21" descr="Femme sur tablette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27042" y="5372459"/>
            <a:ext cx="5540981" cy="83855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‘</a:t>
            </a:r>
            <a:r>
              <a:rPr lang="fr-FR" dirty="0" err="1"/>
              <a:t>openClassrooms</a:t>
            </a:r>
            <a:r>
              <a:rPr lang="fr-FR" dirty="0"/>
              <a:t>’ – Justin Vacquerie</a:t>
            </a:r>
          </a:p>
          <a:p>
            <a:pPr rtl="0"/>
            <a:r>
              <a:rPr lang="fr-FR" dirty="0"/>
              <a:t>Soutenance : 09/03/2024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98595"/>
            <a:ext cx="10044024" cy="2387600"/>
          </a:xfrm>
        </p:spPr>
        <p:txBody>
          <a:bodyPr rtlCol="0">
            <a:normAutofit/>
          </a:bodyPr>
          <a:lstStyle/>
          <a:p>
            <a:pPr rtl="0"/>
            <a:r>
              <a:rPr lang="fr-FR" b="1" dirty="0">
                <a:latin typeface="+mn-lt"/>
              </a:rPr>
              <a:t>Projet N°3 : </a:t>
            </a:r>
            <a:br>
              <a:rPr lang="fr-FR" b="1" dirty="0">
                <a:latin typeface="+mn-lt"/>
              </a:rPr>
            </a:br>
            <a:r>
              <a:rPr lang="fr-FR" sz="3600" b="1" dirty="0">
                <a:latin typeface="+mn-lt"/>
              </a:rPr>
              <a:t>préparer des données pour un organisme de santé publique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AEF43-368E-7310-E5D4-C53D07F6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482BB1D9-A864-515F-0093-89EDBE4B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6" y="1655659"/>
            <a:ext cx="7205703" cy="438109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79E22A-D899-1CE9-983B-06D6D21F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C24EAE-C279-48DB-BCEF-6AE861767E0A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D700D5-5834-6791-1F3E-ED51B1F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A52CCA-A702-A333-8A65-487587F7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C0024B35-4A1E-40DE-C91A-8CA5742BFC6F}"/>
              </a:ext>
            </a:extLst>
          </p:cNvPr>
          <p:cNvSpPr txBox="1">
            <a:spLocks/>
          </p:cNvSpPr>
          <p:nvPr/>
        </p:nvSpPr>
        <p:spPr>
          <a:xfrm>
            <a:off x="1809508" y="1044605"/>
            <a:ext cx="10414958" cy="31017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Appréhender les valeurs manquantes avec des imputations</a:t>
            </a:r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246648F1-2A77-2348-FEA6-2215B9108FF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099B32-C41B-4208-95EC-D8FEEF049091}" type="datetime1">
              <a:rPr lang="fr-FR" smtClean="0">
                <a:latin typeface="+mj-lt"/>
              </a:rPr>
              <a:pPr/>
              <a:t>06/03/2024</a:t>
            </a:fld>
            <a:endParaRPr lang="fr-FR">
              <a:latin typeface="+mj-lt"/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71BE23D-44DA-917C-142D-0B78CA76ABC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10</a:t>
            </a:fld>
            <a:endParaRPr lang="fr-FR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04F848-7ED4-8FD8-4EB8-6904EAE12D30}"/>
              </a:ext>
            </a:extLst>
          </p:cNvPr>
          <p:cNvSpPr txBox="1"/>
          <p:nvPr/>
        </p:nvSpPr>
        <p:spPr>
          <a:xfrm>
            <a:off x="7917007" y="1857350"/>
            <a:ext cx="417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j-lt"/>
              </a:rPr>
              <a:t>Imputations des données manquantes :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Remplacer les valeurs vides par </a:t>
            </a:r>
            <a:r>
              <a:rPr lang="fr-FR" sz="1400" b="1" dirty="0">
                <a:latin typeface="+mj-lt"/>
              </a:rPr>
              <a:t>0</a:t>
            </a:r>
            <a:r>
              <a:rPr lang="fr-FR" sz="1400" dirty="0">
                <a:latin typeface="+mj-lt"/>
              </a:rPr>
              <a:t>, pour les fibres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latin typeface="+mj-lt"/>
              </a:rPr>
              <a:t>Suppression</a:t>
            </a:r>
            <a:r>
              <a:rPr lang="fr-FR" sz="1400" dirty="0">
                <a:latin typeface="+mj-lt"/>
              </a:rPr>
              <a:t> des lignes pour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+mj-lt"/>
              </a:rPr>
              <a:t>additives_n</a:t>
            </a:r>
            <a:endParaRPr lang="fr-F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ingredients_from_palm_oil_n</a:t>
            </a:r>
            <a:endParaRPr lang="en-US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ingredients_that_may_be_from_palm_oil_n</a:t>
            </a: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Utilisation du </a:t>
            </a:r>
            <a:r>
              <a:rPr lang="fr-FR" sz="1400" b="1" dirty="0">
                <a:latin typeface="+mj-lt"/>
              </a:rPr>
              <a:t>‘SimpleImputer’</a:t>
            </a:r>
            <a:r>
              <a:rPr lang="fr-FR" sz="1400" dirty="0">
                <a:latin typeface="+mj-lt"/>
              </a:rPr>
              <a:t> de  </a:t>
            </a:r>
            <a:r>
              <a:rPr lang="fr-FR" sz="1400" b="1" dirty="0">
                <a:latin typeface="+mj-lt"/>
              </a:rPr>
              <a:t>Scikit-Learn</a:t>
            </a:r>
            <a:r>
              <a:rPr lang="fr-FR" sz="1400" dirty="0">
                <a:latin typeface="+mj-lt"/>
              </a:rPr>
              <a:t> pour les glucides, en remplaçant les vides par la </a:t>
            </a:r>
            <a:r>
              <a:rPr lang="fr-FR" sz="1400" b="1" dirty="0">
                <a:latin typeface="+mj-lt"/>
              </a:rPr>
              <a:t>moyenne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latin typeface="+mj-lt"/>
              </a:rPr>
              <a:t>Régression linéaire </a:t>
            </a:r>
            <a:r>
              <a:rPr lang="fr-FR" sz="1400" dirty="0">
                <a:latin typeface="+mj-lt"/>
              </a:rPr>
              <a:t>avec </a:t>
            </a:r>
            <a:r>
              <a:rPr lang="fr-FR" sz="1400" b="1" dirty="0">
                <a:latin typeface="+mj-lt"/>
              </a:rPr>
              <a:t>Scikit-Learn</a:t>
            </a:r>
            <a:r>
              <a:rPr lang="fr-FR" sz="1400" dirty="0">
                <a:latin typeface="+mj-lt"/>
              </a:rPr>
              <a:t> pour les graisses, en se basant sur les graisses saturées.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Coefficient de corrélation : </a:t>
            </a:r>
            <a:r>
              <a:rPr lang="fr-FR" sz="1400" b="1" dirty="0">
                <a:latin typeface="+mj-lt"/>
              </a:rPr>
              <a:t>0,7089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Moyenne avant : </a:t>
            </a:r>
            <a:r>
              <a:rPr lang="fr-FR" sz="1400" b="1" dirty="0">
                <a:latin typeface="+mj-lt"/>
              </a:rPr>
              <a:t>13,15 </a:t>
            </a:r>
            <a:r>
              <a:rPr lang="fr-FR" sz="1400" dirty="0">
                <a:latin typeface="+mj-lt"/>
              </a:rPr>
              <a:t>pour 100g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Moyenne après : </a:t>
            </a:r>
            <a:r>
              <a:rPr lang="fr-FR" sz="1400" b="1" dirty="0">
                <a:latin typeface="+mj-lt"/>
              </a:rPr>
              <a:t>13,24</a:t>
            </a:r>
            <a:r>
              <a:rPr lang="fr-FR" sz="1400" dirty="0">
                <a:latin typeface="+mj-lt"/>
              </a:rPr>
              <a:t> pour 100g</a:t>
            </a:r>
          </a:p>
          <a:p>
            <a:pPr lvl="1"/>
            <a:endParaRPr lang="fr-FR" sz="1400" b="1" dirty="0"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BE610-A812-17AE-FC0A-8DD414C5E4D3}"/>
              </a:ext>
            </a:extLst>
          </p:cNvPr>
          <p:cNvSpPr/>
          <p:nvPr/>
        </p:nvSpPr>
        <p:spPr>
          <a:xfrm>
            <a:off x="1868219" y="1793954"/>
            <a:ext cx="1421454" cy="4166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7FEBE6F-1B21-09A6-4564-8EB9ED99BB24}"/>
              </a:ext>
            </a:extLst>
          </p:cNvPr>
          <p:cNvSpPr txBox="1"/>
          <p:nvPr/>
        </p:nvSpPr>
        <p:spPr>
          <a:xfrm>
            <a:off x="3219335" y="5660838"/>
            <a:ext cx="449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latin typeface="+mj-lt"/>
              </a:rPr>
              <a:t>‘</a:t>
            </a:r>
            <a:r>
              <a:rPr lang="fr-FR" sz="1200" i="1" dirty="0" err="1">
                <a:latin typeface="+mj-lt"/>
              </a:rPr>
              <a:t>Missingno</a:t>
            </a:r>
            <a:r>
              <a:rPr lang="fr-FR" sz="1200" i="1" dirty="0">
                <a:latin typeface="+mj-lt"/>
              </a:rPr>
              <a:t>’ : taux de remplissage par colonne</a:t>
            </a:r>
          </a:p>
        </p:txBody>
      </p:sp>
      <p:sp>
        <p:nvSpPr>
          <p:cNvPr id="16" name="Titre 20">
            <a:extLst>
              <a:ext uri="{FF2B5EF4-FFF2-40B4-BE49-F238E27FC236}">
                <a16:creationId xmlns:a16="http://schemas.microsoft.com/office/drawing/2014/main" id="{EE45EA37-A340-8728-199D-5BD263EE4F77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AD486F-4BA2-564C-8FC2-05E01FBC8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3"/>
          <a:stretch/>
        </p:blipFill>
        <p:spPr>
          <a:xfrm>
            <a:off x="616815" y="1649438"/>
            <a:ext cx="7279950" cy="4386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27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0668-5723-2608-1DB0-440E4F21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3AA5160-2AFC-D2AC-D4B2-59CFE354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34A7BCE-89B1-41CF-BA25-EAA0B920F547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9DAA02-73EE-32B9-8320-C1E4E56C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BDD7FA-0C77-40DB-50F2-76020C80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B45F44A1-9081-C3FC-5B86-B639166B65CC}"/>
              </a:ext>
            </a:extLst>
          </p:cNvPr>
          <p:cNvSpPr txBox="1">
            <a:spLocks/>
          </p:cNvSpPr>
          <p:nvPr/>
        </p:nvSpPr>
        <p:spPr>
          <a:xfrm>
            <a:off x="1960203" y="805290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E. Dataset nettoyé et préparé, exploitable pour des analyses</a:t>
            </a:r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1B13BB60-66E2-5990-CE0C-420644207DA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099B32-C41B-4208-95EC-D8FEEF049091}" type="datetime1">
              <a:rPr lang="fr-FR" smtClean="0">
                <a:latin typeface="+mj-lt"/>
              </a:rPr>
              <a:pPr/>
              <a:t>06/03/2024</a:t>
            </a:fld>
            <a:endParaRPr lang="fr-FR">
              <a:latin typeface="+mj-lt"/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C9669531-3FEF-84FB-5DA5-0BF1EC6AD95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11</a:t>
            </a:fld>
            <a:endParaRPr lang="fr-FR" dirty="0">
              <a:latin typeface="+mj-lt"/>
            </a:endParaRPr>
          </a:p>
        </p:txBody>
      </p:sp>
      <p:sp>
        <p:nvSpPr>
          <p:cNvPr id="16" name="Titre 20">
            <a:extLst>
              <a:ext uri="{FF2B5EF4-FFF2-40B4-BE49-F238E27FC236}">
                <a16:creationId xmlns:a16="http://schemas.microsoft.com/office/drawing/2014/main" id="{12502FA6-1A74-ACEB-4435-6387542D7F08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4573E56-296D-EE0A-4523-47378CCA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29" y="2104484"/>
            <a:ext cx="3290712" cy="27950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4E724F7-4181-2C77-41CC-14351024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" y="2149228"/>
            <a:ext cx="8552759" cy="25595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275D570-2B19-8A75-2F3E-B22441A575A9}"/>
              </a:ext>
            </a:extLst>
          </p:cNvPr>
          <p:cNvCxnSpPr/>
          <p:nvPr/>
        </p:nvCxnSpPr>
        <p:spPr>
          <a:xfrm>
            <a:off x="1181338" y="1792817"/>
            <a:ext cx="0" cy="329979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4DE626F-C3D7-1807-CA47-8F19DE187E68}"/>
              </a:ext>
            </a:extLst>
          </p:cNvPr>
          <p:cNvSpPr txBox="1"/>
          <p:nvPr/>
        </p:nvSpPr>
        <p:spPr>
          <a:xfrm>
            <a:off x="3581400" y="4790953"/>
            <a:ext cx="270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+mj-lt"/>
              </a:rPr>
              <a:t>Quantitatives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D900FD-2BF3-B4A8-9F10-58CC68B68B8F}"/>
              </a:ext>
            </a:extLst>
          </p:cNvPr>
          <p:cNvSpPr txBox="1"/>
          <p:nvPr/>
        </p:nvSpPr>
        <p:spPr>
          <a:xfrm>
            <a:off x="-162051" y="4784832"/>
            <a:ext cx="1445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+mj-lt"/>
              </a:rPr>
              <a:t>Qualitatives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E2EC614-FD6F-187B-3DD9-B6A902634AAD}"/>
              </a:ext>
            </a:extLst>
          </p:cNvPr>
          <p:cNvSpPr txBox="1"/>
          <p:nvPr/>
        </p:nvSpPr>
        <p:spPr>
          <a:xfrm>
            <a:off x="2979659" y="1641850"/>
            <a:ext cx="27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Dataset final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5D76B7-6639-8423-8FB1-36624F35BDE2}"/>
              </a:ext>
            </a:extLst>
          </p:cNvPr>
          <p:cNvSpPr/>
          <p:nvPr/>
        </p:nvSpPr>
        <p:spPr>
          <a:xfrm>
            <a:off x="8756629" y="4554961"/>
            <a:ext cx="2045784" cy="34453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5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E85A-7749-23BC-F8E0-D7FE2CA4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23C83E-B14C-5154-BDE6-962609EC9D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545261"/>
          </a:xfrm>
        </p:spPr>
        <p:txBody>
          <a:bodyPr>
            <a:normAutofit/>
          </a:bodyPr>
          <a:lstStyle/>
          <a:p>
            <a:r>
              <a:rPr lang="fr-FR" dirty="0"/>
              <a:t>Comment nos variables évoluent-elles dans notre base de données ? 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7326286A-C007-C2C5-5AEA-255485040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346968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III. Analyse descriptive des variables</a:t>
            </a:r>
          </a:p>
        </p:txBody>
      </p:sp>
    </p:spTree>
    <p:extLst>
      <p:ext uri="{BB962C8B-B14F-4D97-AF65-F5344CB8AC3E}">
        <p14:creationId xmlns:p14="http://schemas.microsoft.com/office/powerpoint/2010/main" val="220592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1AB33-27CC-A0FE-5917-C6C08F8C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D936F2-00F2-54D8-A91E-23B5283C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E85BC9-A0AA-421F-A70A-A0D0F70D5E1E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FFBEFB-2DCE-FDC5-FBA4-09B8985D3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56802E-2041-F953-4C6E-42DE179C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13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24326EBF-ABC1-E344-8D63-B628988156D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Visualisation univariée du nutriscore, via un histogramme et diagramme circulaire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290711-BEF8-05D1-FE2B-B125A3CD8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"/>
          <a:stretch/>
        </p:blipFill>
        <p:spPr>
          <a:xfrm>
            <a:off x="530538" y="2164668"/>
            <a:ext cx="5971868" cy="3425723"/>
          </a:xfrm>
          <a:prstGeom prst="rect">
            <a:avLst/>
          </a:prstGeom>
        </p:spPr>
      </p:pic>
      <p:sp>
        <p:nvSpPr>
          <p:cNvPr id="10" name="Titre 20">
            <a:extLst>
              <a:ext uri="{FF2B5EF4-FFF2-40B4-BE49-F238E27FC236}">
                <a16:creationId xmlns:a16="http://schemas.microsoft.com/office/drawing/2014/main" id="{614DFFE0-F9C2-ED60-2561-65969C3B27EE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Analyse descriptive des variables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15BC667-543B-1005-1ADF-89A8ED3A8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479" y="1720284"/>
            <a:ext cx="4868376" cy="43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5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B2C225E-C8F9-6D12-7973-2A843681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E4C75C-71BE-4FAE-A092-6C0516271FE0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DC746A-59E8-22D5-B83F-218547A6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B02945-FD96-0A88-D284-16C68784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14</a:t>
            </a:fld>
            <a:endParaRPr lang="fr-FR" noProof="0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6ECA44C6-AE27-A654-3C55-1829012B9985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Analyse descriptive des variables</a:t>
            </a:r>
          </a:p>
        </p:txBody>
      </p:sp>
      <p:sp>
        <p:nvSpPr>
          <p:cNvPr id="11" name="Titre 20">
            <a:extLst>
              <a:ext uri="{FF2B5EF4-FFF2-40B4-BE49-F238E27FC236}">
                <a16:creationId xmlns:a16="http://schemas.microsoft.com/office/drawing/2014/main" id="{F79F7BF5-7638-6A17-C71C-02F702EC6EB0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Boîte à moustache / Boxplot : Mettre en avant les valeurs atypiques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D521FA-4BF8-F0E3-DD75-C73E9276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22" y="2233207"/>
            <a:ext cx="5000794" cy="15096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21F8DE-6541-E91E-F99C-FCE1D056D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040"/>
            <a:ext cx="6608208" cy="30024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957F7B-108B-4417-AE63-329232C47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479" y="4224373"/>
            <a:ext cx="4776703" cy="16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DC2732-6E55-565C-BE79-4605B12E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CC0DC5-4C1C-4DA1-9A46-2CB6AEA7C86E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216DDB-87B5-B054-AD68-1248F1E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EF1D14-344B-A275-F206-6663D8D5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15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045A019F-2F46-F8E6-7D9F-201672762270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Visualisation de la distribution de nos variables ’nutriments’ par 100g, avec des histogrammes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653902F3-1A4D-40B6-CD69-1232AC0EDA0B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Analyse descriptive des variables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F5EF56E-6F03-1666-233C-5813C9F2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97" y="1563171"/>
            <a:ext cx="4094534" cy="46063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B75BCF-FA0A-4409-1612-FE2D70B83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71" y="1563171"/>
            <a:ext cx="4094534" cy="45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4502-EFDE-D186-1290-13BCA497C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8CBC42-2EFB-6058-27DD-A0EF54F4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0A805F-CF39-4CD5-AB62-7A3459CA12CF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950020-0542-B202-7652-BA97D5D4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5E12A-32F5-50CB-9A2C-2659D57D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16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5B63686B-344F-58B3-032D-879EB772C378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C. Visualisation de la distribution de nos variables ’nutriments’ par 100g, avec des histogrammes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33E1D391-61AF-13C9-CDAC-6171F5D82677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III. Analyse descriptive des variables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466D48-2BF4-5995-9AF1-68A75B7A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31" y="1634764"/>
            <a:ext cx="4164893" cy="46769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306D15-CC2C-ABD5-161F-19AD1E65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77" y="1634764"/>
            <a:ext cx="4083445" cy="472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3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9843-5C28-3666-5ACA-7794837C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6CE53F-D6D6-5A8F-5EBD-31180FA9A75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Analyse bivariée de paires de features avec des ‘nuages de points’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811D8F0-17D1-7B1E-67E4-9934C8001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IV. Analyse des données </a:t>
            </a:r>
          </a:p>
        </p:txBody>
      </p:sp>
    </p:spTree>
    <p:extLst>
      <p:ext uri="{BB962C8B-B14F-4D97-AF65-F5344CB8AC3E}">
        <p14:creationId xmlns:p14="http://schemas.microsoft.com/office/powerpoint/2010/main" val="24369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6F6F0F-14B6-C7D4-DC48-3301055A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E3E0AC-1B7A-4493-BEE9-7070A4ABE356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37561D-19EF-D136-9F2E-A1B5BDB7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78D1B4-FDF6-CC49-31B6-B72DD525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18</a:t>
            </a:fld>
            <a:endParaRPr lang="fr-FR" noProof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58723B-F7A2-8EB1-6E45-EA036DBA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323" y="1517887"/>
            <a:ext cx="5535677" cy="4849283"/>
          </a:xfrm>
          <a:prstGeom prst="rect">
            <a:avLst/>
          </a:prstGeom>
          <a:ln w="28575">
            <a:noFill/>
          </a:ln>
        </p:spPr>
      </p:pic>
      <p:sp>
        <p:nvSpPr>
          <p:cNvPr id="9" name="Titre 20">
            <a:extLst>
              <a:ext uri="{FF2B5EF4-FFF2-40B4-BE49-F238E27FC236}">
                <a16:creationId xmlns:a16="http://schemas.microsoft.com/office/drawing/2014/main" id="{D9FE75EC-7230-80A3-46BC-78660BD91DC4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Analyse bivariée</a:t>
            </a:r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5F532859-31F3-39EC-52F1-B9805EC50283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‘</a:t>
            </a:r>
            <a:r>
              <a:rPr lang="fr-FR" sz="1500" dirty="0" err="1">
                <a:latin typeface="+mj-lt"/>
              </a:rPr>
              <a:t>Heatmap</a:t>
            </a:r>
            <a:r>
              <a:rPr lang="fr-FR" sz="1500" dirty="0">
                <a:latin typeface="+mj-lt"/>
              </a:rPr>
              <a:t>’ : mettre en avant les corrélations entre les différentes features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3337AB-0A67-3ED9-7465-CA2BFDAEA182}"/>
              </a:ext>
            </a:extLst>
          </p:cNvPr>
          <p:cNvSpPr/>
          <p:nvPr/>
        </p:nvSpPr>
        <p:spPr>
          <a:xfrm>
            <a:off x="7093363" y="4301467"/>
            <a:ext cx="486959" cy="470728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3625DDC-6F11-C1C2-F86D-9663F9250DBF}"/>
              </a:ext>
            </a:extLst>
          </p:cNvPr>
          <p:cNvSpPr/>
          <p:nvPr/>
        </p:nvSpPr>
        <p:spPr>
          <a:xfrm>
            <a:off x="5264563" y="2472667"/>
            <a:ext cx="762902" cy="778023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CEB2355-C0D9-FEF2-4932-B49126C203FD}"/>
              </a:ext>
            </a:extLst>
          </p:cNvPr>
          <p:cNvSpPr/>
          <p:nvPr/>
        </p:nvSpPr>
        <p:spPr>
          <a:xfrm>
            <a:off x="5264561" y="3250692"/>
            <a:ext cx="259939" cy="249999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099780A-D75A-A96D-1B80-A97393A58283}"/>
              </a:ext>
            </a:extLst>
          </p:cNvPr>
          <p:cNvSpPr/>
          <p:nvPr/>
        </p:nvSpPr>
        <p:spPr>
          <a:xfrm>
            <a:off x="6027466" y="2476021"/>
            <a:ext cx="265122" cy="249999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EDBE5D8-FFCD-A06E-8066-679747EC9F0E}"/>
              </a:ext>
            </a:extLst>
          </p:cNvPr>
          <p:cNvSpPr/>
          <p:nvPr/>
        </p:nvSpPr>
        <p:spPr>
          <a:xfrm>
            <a:off x="6060379" y="3250181"/>
            <a:ext cx="483296" cy="50267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68F2EB6-3BED-C2BD-303F-2D7B40DE30B3}"/>
              </a:ext>
            </a:extLst>
          </p:cNvPr>
          <p:cNvSpPr/>
          <p:nvPr/>
        </p:nvSpPr>
        <p:spPr>
          <a:xfrm>
            <a:off x="6817139" y="3500691"/>
            <a:ext cx="262416" cy="25216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A9ED6B3-9A86-F098-2CD7-131A091F6823}"/>
              </a:ext>
            </a:extLst>
          </p:cNvPr>
          <p:cNvSpPr/>
          <p:nvPr/>
        </p:nvSpPr>
        <p:spPr>
          <a:xfrm>
            <a:off x="6302027" y="4024852"/>
            <a:ext cx="262416" cy="25216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99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E54FA-F63D-62A7-254E-48A2261A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0AE699-9F87-4913-9C52-070D6BB73101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546515-B1A8-86DA-2F1C-3A5B62ED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07F86C-1362-1465-1D73-CA0348F8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065D52D7-6E88-2F03-4228-1B215432C166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Analyse bivariée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8F09B932-4923-6FDC-4C28-05D66041950E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Nuage de points sur des paires de features, avec le nutriscore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F17886-49CF-B0E4-05C5-A4E5CE64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9" y="1999185"/>
            <a:ext cx="5554603" cy="35902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80D8714-25E0-DBCF-F98A-B07954B2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2547"/>
            <a:ext cx="5490186" cy="355692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70D7948-5370-46F3-B090-10B204AEDB69}"/>
              </a:ext>
            </a:extLst>
          </p:cNvPr>
          <p:cNvSpPr/>
          <p:nvPr/>
        </p:nvSpPr>
        <p:spPr>
          <a:xfrm>
            <a:off x="7687733" y="2167467"/>
            <a:ext cx="203200" cy="206586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5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+mj-lt"/>
              </a:rPr>
              <a:t>Sommaire de la présentation: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1988" y="1724439"/>
            <a:ext cx="10134371" cy="3409122"/>
          </a:xfrm>
        </p:spPr>
        <p:txBody>
          <a:bodyPr rtlCol="0"/>
          <a:lstStyle/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Contexte &amp; définition de la mission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Nettoyage &amp; traitement des données pour les structurer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Approche descriptive des variables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Analyse univariée et bivariée</a:t>
            </a:r>
          </a:p>
          <a:p>
            <a:pPr marL="571500" indent="-571500" rtl="0">
              <a:buFont typeface="+mj-lt"/>
              <a:buAutoNum type="romanUcPeriod"/>
            </a:pPr>
            <a:r>
              <a:rPr lang="fr-FR" sz="2800"/>
              <a:t>Analyse multivariée &amp; ANOVA </a:t>
            </a:r>
            <a:endParaRPr lang="fr-FR" sz="2800" dirty="0"/>
          </a:p>
          <a:p>
            <a:pPr marL="571500" indent="-571500" rtl="0">
              <a:buFont typeface="+mj-lt"/>
              <a:buAutoNum type="romanUcPeriod"/>
            </a:pPr>
            <a:r>
              <a:rPr lang="fr-FR" sz="2800" dirty="0"/>
              <a:t>Conclusion et réponse à la problématique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DECD94-1A69-835B-A45B-56F1ADDD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4DBE88-8686-4F63-AD0F-FB626F574297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3A4136-D8C4-8767-07E5-B02B093D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2BB470-3217-500C-672C-F0CFF0527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6F02-BD48-E9F0-B24A-651EC5D0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7D98BF-D800-DE3F-C8EB-28D2CC3D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ACE41EA-D06E-4288-B49F-D0952A35C73E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C7CFCA-F031-A663-1AE7-F906365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DA1887-F651-E021-5B66-A3B358EE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20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164156CA-37E2-0C61-F0FB-6CDDCBCB3835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Analyse bivariée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C103454D-4652-C25C-3FB1-107FFA71BD3D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Nuage de points sur des paires de features, avec le nutriscore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CE0DAE-27A4-C216-9474-23DF124E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7" y="1906099"/>
            <a:ext cx="5821043" cy="37564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1A4E98-2E10-6758-EE3E-037083D52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990" y="1876719"/>
            <a:ext cx="5766563" cy="38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8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B41F-DA6C-5ACF-E3A6-C96DE399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D258FC-9168-EDEA-7279-D10C3D28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695FB81-76A1-4A1B-BB4E-BC9CFE6F64D6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5D490FF-49D6-B59A-7056-4D7D3372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B1E485-4D54-4638-BB30-881DCE8C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21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3264009F-39A0-AEFD-6214-E23E341C4B88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IV. Analyse bivariée</a:t>
            </a:r>
          </a:p>
        </p:txBody>
      </p:sp>
      <p:sp>
        <p:nvSpPr>
          <p:cNvPr id="5" name="Titre 20">
            <a:extLst>
              <a:ext uri="{FF2B5EF4-FFF2-40B4-BE49-F238E27FC236}">
                <a16:creationId xmlns:a16="http://schemas.microsoft.com/office/drawing/2014/main" id="{C1BB3695-49D0-5F6A-DA44-C2ACF0662B1D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B. Nuage de points sur des paires de features, avec le nutriscore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3C33D9-AD06-8561-99F1-20A68DB5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1" y="2038658"/>
            <a:ext cx="5772041" cy="36905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5D2EF7-05CD-BFB1-4032-C648C448C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10" y="2115040"/>
            <a:ext cx="5573703" cy="35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EF56A-D47B-B8F1-7783-EAD5A0CB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6430B3-740A-660C-FACF-3DFBC070D46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Explorer les données avec l’analyse en composantes principales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160D420-533E-8908-A138-E98F37216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V. Analyse multivariée avec l’ACP</a:t>
            </a:r>
          </a:p>
        </p:txBody>
      </p:sp>
    </p:spTree>
    <p:extLst>
      <p:ext uri="{BB962C8B-B14F-4D97-AF65-F5344CB8AC3E}">
        <p14:creationId xmlns:p14="http://schemas.microsoft.com/office/powerpoint/2010/main" val="360808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BC3938-FA23-4549-2F60-9B6E003E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28BDBC2-0A12-47B8-9FA5-9B6469845A9E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9C2866A-1BEF-857C-72C1-567BFCDF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027152-3D47-FBF2-FF7A-0E82E707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23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F6698756-A1D7-2596-84F1-2879F1F8EDD0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Exploration des données avec l’ACP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9B4C56DF-6BC4-FE52-D272-92F618EAC6AB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7707829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A. Généralités sur l'ACP et la méthodologie employée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D7B21D-D8CA-BF92-AA7A-14562FC09B35}"/>
              </a:ext>
            </a:extLst>
          </p:cNvPr>
          <p:cNvSpPr txBox="1"/>
          <p:nvPr/>
        </p:nvSpPr>
        <p:spPr>
          <a:xfrm>
            <a:off x="655846" y="1614389"/>
            <a:ext cx="47675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deux grands principes de l’ACP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La variabilité entre les individus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Les liaisons entre les variables</a:t>
            </a:r>
          </a:p>
          <a:p>
            <a:endParaRPr lang="fr-FR" sz="1400" dirty="0"/>
          </a:p>
          <a:p>
            <a:r>
              <a:rPr lang="fr-FR" sz="1400" dirty="0"/>
              <a:t>L’objectif est de synthétiser les variables en de nouvelles composantes pour réduire le nombre de dimensions.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A12A5F-F157-CF2F-B791-B5D03A1EF81C}"/>
              </a:ext>
            </a:extLst>
          </p:cNvPr>
          <p:cNvSpPr txBox="1"/>
          <p:nvPr/>
        </p:nvSpPr>
        <p:spPr>
          <a:xfrm>
            <a:off x="655845" y="3479258"/>
            <a:ext cx="47675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méthodologie :</a:t>
            </a:r>
          </a:p>
          <a:p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Utilisation de la librairie Scikit-Learn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Centrer et réduire les données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Choix du nombres composantes (</a:t>
            </a:r>
            <a:r>
              <a:rPr lang="fr-FR" sz="1400" i="1" dirty="0" err="1">
                <a:latin typeface="+mj-lt"/>
              </a:rPr>
              <a:t>n_components</a:t>
            </a:r>
            <a:r>
              <a:rPr lang="fr-FR" sz="1400" i="1" dirty="0">
                <a:latin typeface="+mj-lt"/>
              </a:rPr>
              <a:t> = 6)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Utilisation de l’algorithme dédié de Scikit-Learn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Visualiser la part de la variance captée par les composantes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Utilisation des cercles de corrélation selon les composantes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>
                <a:latin typeface="+mj-lt"/>
              </a:rPr>
              <a:t>Projection des individus sur les plans factoriels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400" dirty="0"/>
          </a:p>
          <a:p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0897BCC-2523-9689-EFAE-8B28DF26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88" y="1935533"/>
            <a:ext cx="6311444" cy="308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0C0DE-0E97-055C-183D-4C74DDB1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25176E-AFA2-8D39-7798-04017748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A7FF35A-C93A-4B47-B2FA-4B65354961E7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3A8E05-A71D-C141-2985-D863DDFC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AFD42C-1028-50E8-F185-EB9F9D5D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24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1167E787-0A46-F750-7592-DB91512E3DAD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Exploration des données avec l’ACP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D6329F9E-6A2B-8A60-EF7C-F5AA543AC67C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7707829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B. Cercle des corrélations avec les composantes F1 &amp; F2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B3454B-EB57-C629-4D58-23E22F30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75" y="2641142"/>
            <a:ext cx="5823664" cy="2247257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289798A-7082-419F-F739-C0B8B88E4E54}"/>
              </a:ext>
            </a:extLst>
          </p:cNvPr>
          <p:cNvSpPr/>
          <p:nvPr/>
        </p:nvSpPr>
        <p:spPr>
          <a:xfrm>
            <a:off x="7721600" y="2764367"/>
            <a:ext cx="1226908" cy="2019300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C55D589-B882-F388-2956-E627B84F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61" y="1601929"/>
            <a:ext cx="6240915" cy="47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A5058-FAA2-D4FB-C42D-6444E4B5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AC68D6-1601-3259-2B2D-EBDE700A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C880078-7861-4FB4-9BBE-A1C968F1228B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F28D32-96F5-0797-5B36-283145A7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A842A7-D32D-213C-E9DF-E2FAF006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25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37D0EB9B-CBF3-BF9D-878C-D300024C7381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Exploration des données avec l’ACP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3AA7F138-B720-C4F9-80CB-BCAB72A24D8A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7707829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B. Cercle des corrélations avec les composantes F3 &amp; f4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B042174-99F2-9EFF-7A1A-2E8D091E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75" y="2641142"/>
            <a:ext cx="5823664" cy="2247257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174DE3-10DF-8B64-1F16-93064A7D31C9}"/>
              </a:ext>
            </a:extLst>
          </p:cNvPr>
          <p:cNvSpPr/>
          <p:nvPr/>
        </p:nvSpPr>
        <p:spPr>
          <a:xfrm>
            <a:off x="8923859" y="2764367"/>
            <a:ext cx="1226908" cy="2019300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8658A5A-A9AA-5B30-AE52-C748EBA7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1" y="1737928"/>
            <a:ext cx="6022894" cy="44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336F0-B3E8-5FB5-E24A-697249E0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D19AB7-7906-C234-A9A5-5AA11FCA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32B1249-36DE-4AB8-B655-93F00F63AB03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6AE47D-52C4-4894-6627-9E3880DF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BAF758-C659-1245-C678-77CD9528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26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92989C89-97F1-2592-7897-1F3E33DEC1D5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Exploration des données avec l’ACP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4674D745-DBE8-0A5F-4EAE-BB6C24785E0C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7707829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B. Cercle des corrélations avec les composantes F5 &amp; f6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4BE75C-4D4A-0E2A-77BD-C4CFEB2E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75" y="2641142"/>
            <a:ext cx="5823664" cy="2247257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248CAA9-BFE1-E124-D87A-0A1EA4C370D9}"/>
              </a:ext>
            </a:extLst>
          </p:cNvPr>
          <p:cNvSpPr/>
          <p:nvPr/>
        </p:nvSpPr>
        <p:spPr>
          <a:xfrm>
            <a:off x="10138817" y="2764367"/>
            <a:ext cx="1226908" cy="2019300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A2E9332-0E29-78C0-AE36-AD87A5A23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5" y="1801791"/>
            <a:ext cx="5986380" cy="41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68CA22F-7113-E439-B87E-D691F22F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E1F370-FE26-4560-AF45-EB59B57B74BD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02D084-A5E4-6D22-6AFC-61BEAFDC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FBFD9F-39AF-582A-77C1-A34DC892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6C9E7B04-B45F-D7A0-CB52-D86F3A96A85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V. Exploration des données avec l’ACP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BAFDEE7E-924D-9E8B-66FE-07226E00515A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7707829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c. Projection sur un plan factoriel des composantes F1 &amp; F2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D82876D-2368-AF1C-1DC5-CA014A55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21" y="4435928"/>
            <a:ext cx="4569557" cy="17570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DE28F8-0A11-77F8-D5B3-8ED42445F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63" y="1591294"/>
            <a:ext cx="3714624" cy="28298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C23FAA6-461C-A6E5-F29C-5D77C1F2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5" y="1796491"/>
            <a:ext cx="6028975" cy="462986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5D1BB82-DA45-41B6-590D-DF27722CEF1E}"/>
              </a:ext>
            </a:extLst>
          </p:cNvPr>
          <p:cNvSpPr txBox="1"/>
          <p:nvPr/>
        </p:nvSpPr>
        <p:spPr>
          <a:xfrm>
            <a:off x="1062067" y="1501372"/>
            <a:ext cx="447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Projection des individus sur le plan F1 &amp; F2</a:t>
            </a:r>
          </a:p>
        </p:txBody>
      </p:sp>
    </p:spTree>
    <p:extLst>
      <p:ext uri="{BB962C8B-B14F-4D97-AF65-F5344CB8AC3E}">
        <p14:creationId xmlns:p14="http://schemas.microsoft.com/office/powerpoint/2010/main" val="3648858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DAA2-7480-5DE4-BB4C-7D6692013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870E43-2423-55EF-97BC-542F9122445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Entre le sel, le sucre ou le gras, laquelle de ces composantes nutritionnelles influe le plus, le nutriscore ?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3AFFFF40-1B64-41E6-9550-5EA886E67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Vi. Réaliser une analyse « anova »</a:t>
            </a:r>
          </a:p>
        </p:txBody>
      </p:sp>
    </p:spTree>
    <p:extLst>
      <p:ext uri="{BB962C8B-B14F-4D97-AF65-F5344CB8AC3E}">
        <p14:creationId xmlns:p14="http://schemas.microsoft.com/office/powerpoint/2010/main" val="349785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872BAA-9195-E26F-4533-FB439E3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75C3661-6C06-4A18-94E7-988DC8B3DA23}" type="datetime1">
              <a:rPr lang="fr-FR" noProof="0" smtClean="0"/>
              <a:t>06/03/2024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145391-0461-84F6-C099-9FA2B145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000823-616F-C08C-7A88-AF279553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29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A9AA86C-9B0A-A863-E2A6-EB71980292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3" y="1507066"/>
            <a:ext cx="7421341" cy="4849283"/>
          </a:xfrm>
        </p:spPr>
        <p:txBody>
          <a:bodyPr>
            <a:normAutofit/>
          </a:bodyPr>
          <a:lstStyle/>
          <a:p>
            <a:pPr algn="l"/>
            <a:r>
              <a:rPr lang="fr-FR" sz="1400" b="0" i="0" dirty="0">
                <a:solidFill>
                  <a:srgbClr val="271A38"/>
                </a:solidFill>
                <a:effectLst/>
              </a:rPr>
              <a:t>L'ANOVA est une modélisation qui essaie d'expliquer les variations de la variable quantitative en fonction des modalités de la variable qualitative.</a:t>
            </a:r>
          </a:p>
          <a:p>
            <a:pPr algn="l"/>
            <a:r>
              <a:rPr lang="fr-FR" sz="1400" dirty="0">
                <a:solidFill>
                  <a:srgbClr val="271A38"/>
                </a:solidFill>
              </a:rPr>
              <a:t>Nous allons calculer deux indicateurs: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0" i="0" dirty="0">
                <a:solidFill>
                  <a:srgbClr val="271A38"/>
                </a:solidFill>
                <a:effectLst/>
              </a:rPr>
              <a:t>Te</a:t>
            </a:r>
            <a:r>
              <a:rPr lang="fr-FR" sz="1400" dirty="0">
                <a:solidFill>
                  <a:srgbClr val="271A38"/>
                </a:solidFill>
              </a:rPr>
              <a:t>st F </a:t>
            </a:r>
            <a:r>
              <a:rPr lang="fr-FR" dirty="0">
                <a:solidFill>
                  <a:srgbClr val="271A38"/>
                </a:solidFill>
              </a:rPr>
              <a:t>: </a:t>
            </a:r>
            <a:r>
              <a:rPr lang="fr-FR" sz="1400" b="0" i="0" dirty="0">
                <a:effectLst/>
              </a:rPr>
              <a:t>détermine si les différences observées entre les groupes sont statistiquement significatives.</a:t>
            </a:r>
          </a:p>
          <a:p>
            <a:pPr marL="285750" indent="-285750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71A38"/>
                </a:solidFill>
              </a:rPr>
              <a:t>N² : mesure la taille de l'effet ou la force de la relation entre les variables</a:t>
            </a:r>
          </a:p>
          <a:p>
            <a:pPr algn="l"/>
            <a:r>
              <a:rPr lang="fr-FR" sz="1400" dirty="0">
                <a:solidFill>
                  <a:srgbClr val="271A38"/>
                </a:solidFill>
              </a:rPr>
              <a:t>Résultats du ‘Test F’ et du n², de l</a:t>
            </a:r>
            <a:r>
              <a:rPr lang="fr-FR" sz="1400" b="1" dirty="0">
                <a:solidFill>
                  <a:srgbClr val="271A38"/>
                </a:solidFill>
              </a:rPr>
              <a:t>’ANOVA,</a:t>
            </a:r>
            <a:r>
              <a:rPr lang="fr-FR" sz="1400" dirty="0">
                <a:solidFill>
                  <a:srgbClr val="271A38"/>
                </a:solidFill>
              </a:rPr>
              <a:t> pour chacune des variables quantitatives :</a:t>
            </a:r>
          </a:p>
          <a:p>
            <a:pPr algn="l"/>
            <a:endParaRPr lang="fr-FR" sz="600" dirty="0">
              <a:solidFill>
                <a:srgbClr val="271A38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 b="0" i="0" dirty="0">
                <a:solidFill>
                  <a:srgbClr val="271A38"/>
                </a:solidFill>
                <a:effectLst/>
              </a:rPr>
              <a:t>Pour le 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gras</a:t>
            </a:r>
            <a:r>
              <a:rPr lang="fr-FR" sz="1400" b="0" i="0" dirty="0">
                <a:solidFill>
                  <a:srgbClr val="271A38"/>
                </a:solidFill>
                <a:effectLst/>
              </a:rPr>
              <a:t> :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‘Test F’ : F = </a:t>
            </a:r>
            <a:r>
              <a:rPr lang="fr-FR" sz="1400" b="1" dirty="0">
                <a:solidFill>
                  <a:srgbClr val="FF0000"/>
                </a:solidFill>
              </a:rPr>
              <a:t>18 005</a:t>
            </a:r>
            <a:endParaRPr lang="fr-FR" sz="1400" b="1" i="0" dirty="0">
              <a:solidFill>
                <a:srgbClr val="FF0000"/>
              </a:solidFill>
              <a:effectLst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n</a:t>
            </a:r>
            <a:r>
              <a:rPr lang="fr-FR" sz="1400" i="0" dirty="0">
                <a:solidFill>
                  <a:srgbClr val="271A38"/>
                </a:solidFill>
                <a:effectLst/>
              </a:rPr>
              <a:t>² = </a:t>
            </a:r>
            <a:r>
              <a:rPr lang="fr-FR" sz="1400" b="1" i="0" dirty="0">
                <a:solidFill>
                  <a:srgbClr val="FF0000"/>
                </a:solidFill>
                <a:effectLst/>
              </a:rPr>
              <a:t>0,30411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271A38"/>
                </a:solidFill>
              </a:rPr>
              <a:t>Pour le </a:t>
            </a:r>
            <a:r>
              <a:rPr lang="fr-FR" sz="1400" b="1" dirty="0">
                <a:solidFill>
                  <a:srgbClr val="271A38"/>
                </a:solidFill>
              </a:rPr>
              <a:t>sucre</a:t>
            </a:r>
            <a:r>
              <a:rPr lang="fr-FR" sz="1400" dirty="0">
                <a:solidFill>
                  <a:srgbClr val="271A38"/>
                </a:solidFill>
              </a:rPr>
              <a:t> :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‘Test F’ : F = 10 473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n² = 0,20268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fr-FR" sz="1400" b="0" i="0" dirty="0">
                <a:solidFill>
                  <a:srgbClr val="271A38"/>
                </a:solidFill>
                <a:effectLst/>
              </a:rPr>
              <a:t>Pour le </a:t>
            </a:r>
            <a:r>
              <a:rPr lang="fr-FR" sz="1400" b="1" i="0" dirty="0">
                <a:solidFill>
                  <a:srgbClr val="271A38"/>
                </a:solidFill>
                <a:effectLst/>
              </a:rPr>
              <a:t>sel</a:t>
            </a:r>
            <a:r>
              <a:rPr lang="fr-FR" sz="1400" b="0" i="0" dirty="0">
                <a:solidFill>
                  <a:srgbClr val="271A38"/>
                </a:solidFill>
                <a:effectLst/>
              </a:rPr>
              <a:t> </a:t>
            </a:r>
            <a:r>
              <a:rPr lang="fr-FR" sz="1400" dirty="0">
                <a:solidFill>
                  <a:srgbClr val="271A38"/>
                </a:solidFill>
              </a:rPr>
              <a:t>: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‘Test F’ : F = 905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fr-FR" sz="1400" dirty="0">
                <a:solidFill>
                  <a:srgbClr val="271A38"/>
                </a:solidFill>
              </a:rPr>
              <a:t>n² = 0,0215</a:t>
            </a:r>
            <a:endParaRPr lang="fr-FR" sz="1400" b="0" i="0" dirty="0">
              <a:solidFill>
                <a:srgbClr val="271A38"/>
              </a:solidFill>
              <a:effectLst/>
            </a:endParaRPr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878CB95D-5F98-2B5A-7EB4-B3403E21C1D4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VI. Réaliser une analyse « anova »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2FE7B440-40A7-CC1C-5A58-CE1D9C4065C5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9481963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400" dirty="0">
                <a:latin typeface="+mj-lt"/>
              </a:rPr>
              <a:t>A. « Eviter de manger trop gras, trop sucré, trop salé »</a:t>
            </a:r>
          </a:p>
        </p:txBody>
      </p:sp>
      <p:pic>
        <p:nvPicPr>
          <p:cNvPr id="1028" name="Picture 4" descr="Stickers trop gras, trop sucré... - Stickers Malin">
            <a:extLst>
              <a:ext uri="{FF2B5EF4-FFF2-40B4-BE49-F238E27FC236}">
                <a16:creationId xmlns:a16="http://schemas.microsoft.com/office/drawing/2014/main" id="{5331ABDA-0474-596D-A2C4-3B274C04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32" y="2483222"/>
            <a:ext cx="2896969" cy="289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DC51-936F-4584-8AD4-B3A4EAB1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2D1FF-5A5A-EAA1-3ECB-C26C7E0CF2A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138913" cy="704058"/>
          </a:xfrm>
        </p:spPr>
        <p:txBody>
          <a:bodyPr>
            <a:normAutofit/>
          </a:bodyPr>
          <a:lstStyle/>
          <a:p>
            <a:r>
              <a:rPr lang="fr-FR" dirty="0"/>
              <a:t>Bien identifier la problématique posée dans ce projet, concernant le nutriscore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3B44AA4-1EB9-B914-A789-9118D6C2A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10668001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Le contexte du projet et ses attendus</a:t>
            </a:r>
          </a:p>
        </p:txBody>
      </p:sp>
    </p:spTree>
    <p:extLst>
      <p:ext uri="{BB962C8B-B14F-4D97-AF65-F5344CB8AC3E}">
        <p14:creationId xmlns:p14="http://schemas.microsoft.com/office/powerpoint/2010/main" val="149948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9E085-C61A-2066-0D6A-BB4474F6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EDA8DD-8927-AF03-ACB8-D6AB73E065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449464" cy="657405"/>
          </a:xfrm>
        </p:spPr>
        <p:txBody>
          <a:bodyPr>
            <a:normAutofit/>
          </a:bodyPr>
          <a:lstStyle/>
          <a:p>
            <a:r>
              <a:rPr lang="fr-FR" dirty="0"/>
              <a:t>Réponse à la problématique posée</a:t>
            </a: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2FD916A2-EFE1-3E79-E76F-847498097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1003539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VII. Conclusion de l’étude</a:t>
            </a:r>
          </a:p>
        </p:txBody>
      </p:sp>
    </p:spTree>
    <p:extLst>
      <p:ext uri="{BB962C8B-B14F-4D97-AF65-F5344CB8AC3E}">
        <p14:creationId xmlns:p14="http://schemas.microsoft.com/office/powerpoint/2010/main" val="316230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B51E0D0-8A5C-7D5E-4C64-C90E2A50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AF8B91-EEE5-4205-B479-5CB8AEC17CD6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5979C98-2F55-7CB8-97D0-7530B028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EE2F7B-6459-2E7D-C165-EA0AEA2D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31</a:t>
            </a:fld>
            <a:endParaRPr lang="fr-FR" noProof="0"/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26152DDC-5A63-504D-D33C-5C82BA7E2072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VII. Conclusion sur l’étude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89E0301D-ED6F-F21E-D2A2-C07C1F86E643}"/>
              </a:ext>
            </a:extLst>
          </p:cNvPr>
          <p:cNvSpPr txBox="1">
            <a:spLocks/>
          </p:cNvSpPr>
          <p:nvPr/>
        </p:nvSpPr>
        <p:spPr>
          <a:xfrm>
            <a:off x="7558394" y="1714459"/>
            <a:ext cx="3795406" cy="458098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Les axes d’améliorations possibles :</a:t>
            </a:r>
          </a:p>
          <a:p>
            <a:endParaRPr lang="fr-FR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/>
              <a:t>Définir le nombre de composantes de l’ACP en utilisant le critère de </a:t>
            </a:r>
            <a:r>
              <a:rPr lang="fr-FR" sz="1400" dirty="0" err="1"/>
              <a:t>Kriser</a:t>
            </a:r>
            <a:endParaRPr lang="fr-FR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400" dirty="0"/>
              <a:t>Avoir une exhaustivité plus forte pour la catégorisation des produits pour travailler sur des familles et des sous-familles de produits</a:t>
            </a:r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fr-FR" sz="1400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BB98FF5-BF5C-1E7E-9339-9DC0C7192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867490"/>
              </p:ext>
            </p:extLst>
          </p:nvPr>
        </p:nvGraphicFramePr>
        <p:xfrm>
          <a:off x="754823" y="1775361"/>
          <a:ext cx="5990361" cy="43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227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F9C92B0-D2AB-6652-E82C-5ABE8E3413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87" r="24987"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59541F-3986-E81F-1B00-6F24E563CFF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/>
              <a:t>Échanges avec le jury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CE6F8EA-C3DC-E7C8-2C48-0EBDF31CE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latin typeface="+mn-lt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92891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9EB1EE-654B-FAE9-7D71-C981A079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8D9B6BC-C620-4AFD-A551-1BD26925693C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217BE-3B6F-1564-B607-C163A0A4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50EF4-954D-25F0-C422-11BB737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4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BCB73D-0589-CE0D-8096-567A00E41A3C}"/>
              </a:ext>
            </a:extLst>
          </p:cNvPr>
          <p:cNvSpPr txBox="1"/>
          <p:nvPr/>
        </p:nvSpPr>
        <p:spPr>
          <a:xfrm>
            <a:off x="1168915" y="1885513"/>
            <a:ext cx="10518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j-lt"/>
              </a:rPr>
              <a:t>Apparu en 2016, le nutriscore est aujourd’hui un système d’étiquetage pour guider le consommateur dans l’achat de ses produits alimentaires. Il repose sur 3 objectifs majeurs :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0" dirty="0">
                <a:effectLst/>
                <a:latin typeface="+mj-lt"/>
              </a:rPr>
              <a:t>Informer les consommateurs sur la qualité nutritionnelle des aliments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0" dirty="0">
                <a:effectLst/>
                <a:latin typeface="+mj-lt"/>
              </a:rPr>
              <a:t>Encourager les choix alimentaires vers des produits plus sains</a:t>
            </a:r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i="0" dirty="0">
                <a:effectLst/>
                <a:latin typeface="+mj-lt"/>
              </a:rPr>
              <a:t>Influencer les fabricants et les distributeurs</a:t>
            </a:r>
            <a:r>
              <a:rPr lang="fr-FR" sz="1400" dirty="0">
                <a:latin typeface="+mj-lt"/>
              </a:rPr>
              <a:t>  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E8AB1B43-3027-5263-D7EF-375F8DA705A4}"/>
              </a:ext>
            </a:extLst>
          </p:cNvPr>
          <p:cNvSpPr txBox="1">
            <a:spLocks/>
          </p:cNvSpPr>
          <p:nvPr/>
        </p:nvSpPr>
        <p:spPr>
          <a:xfrm>
            <a:off x="1777042" y="1080380"/>
            <a:ext cx="10414958" cy="278799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Quels sont les attendus de notre mission pour l’agence publique de santé France ?</a:t>
            </a:r>
          </a:p>
        </p:txBody>
      </p:sp>
      <p:sp>
        <p:nvSpPr>
          <p:cNvPr id="9" name="Titre 20">
            <a:extLst>
              <a:ext uri="{FF2B5EF4-FFF2-40B4-BE49-F238E27FC236}">
                <a16:creationId xmlns:a16="http://schemas.microsoft.com/office/drawing/2014/main" id="{CF8969C0-C683-F8D8-E6AD-2A1BFA7D4EF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I. Contexte &amp; définition de la mission</a:t>
            </a:r>
          </a:p>
        </p:txBody>
      </p:sp>
      <p:sp>
        <p:nvSpPr>
          <p:cNvPr id="10" name="Espace réservé de la date 7">
            <a:extLst>
              <a:ext uri="{FF2B5EF4-FFF2-40B4-BE49-F238E27FC236}">
                <a16:creationId xmlns:a16="http://schemas.microsoft.com/office/drawing/2014/main" id="{71700F90-54FF-889D-A4B9-219EE71DBA6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3E3274-8BCD-4E85-8103-279A6E294461}" type="datetime1">
              <a:rPr lang="fr-FR" smtClean="0">
                <a:latin typeface="+mj-lt"/>
              </a:rPr>
              <a:pPr/>
              <a:t>06/03/2024</a:t>
            </a:fld>
            <a:endParaRPr lang="fr-FR">
              <a:latin typeface="+mj-lt"/>
            </a:endParaRPr>
          </a:p>
        </p:txBody>
      </p:sp>
      <p:sp>
        <p:nvSpPr>
          <p:cNvPr id="12" name="Espace réservé du numéro de diapositive 10">
            <a:extLst>
              <a:ext uri="{FF2B5EF4-FFF2-40B4-BE49-F238E27FC236}">
                <a16:creationId xmlns:a16="http://schemas.microsoft.com/office/drawing/2014/main" id="{23F1A09B-9323-9052-8ED8-C5DD811AD1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4</a:t>
            </a:fld>
            <a:endParaRPr lang="fr-FR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8B880C3-E206-02EE-573F-0D628CB3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574" y="2393209"/>
            <a:ext cx="1583215" cy="8575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565842-FCAE-844A-84D2-067F8968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837" y="4210826"/>
            <a:ext cx="2185706" cy="138462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0FDF7A4-1BD9-4B71-E79E-0E2A2D7A01CE}"/>
              </a:ext>
            </a:extLst>
          </p:cNvPr>
          <p:cNvSpPr txBox="1"/>
          <p:nvPr/>
        </p:nvSpPr>
        <p:spPr>
          <a:xfrm>
            <a:off x="1168915" y="4903139"/>
            <a:ext cx="985416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j-lt"/>
              </a:rPr>
              <a:t>Notre mission en tant que ‘data scientist’ :</a:t>
            </a:r>
          </a:p>
          <a:p>
            <a:endParaRPr lang="fr-FR" sz="900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Nettoyer le jeu de données pour le rendre exploitable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dirty="0">
                <a:latin typeface="+mj-lt"/>
              </a:rPr>
              <a:t>Faire une analyse exploratoire afin d’avoir une vision systémique des données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B6AC34-9433-9953-D87E-38868D49C37F}"/>
              </a:ext>
            </a:extLst>
          </p:cNvPr>
          <p:cNvSpPr txBox="1"/>
          <p:nvPr/>
        </p:nvSpPr>
        <p:spPr>
          <a:xfrm>
            <a:off x="1168915" y="3609770"/>
            <a:ext cx="9854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j-lt"/>
                <a:sym typeface="Wingdings" panose="05000000000000000000" pitchFamily="2" charset="2"/>
              </a:rPr>
              <a:t>L’ambition de ‘Santé Publique France’ est d’optimiser sa base de données, ayant pour objectif d’informer les particuliers &amp; les organisations, sur la composition nutritionnelle des produits alimentaires sur le marché &amp; leur classification concernant le nutriscore.</a:t>
            </a:r>
          </a:p>
          <a:p>
            <a:endParaRPr lang="fr-FR" sz="1400" dirty="0">
              <a:latin typeface="+mj-lt"/>
              <a:sym typeface="Wingdings" panose="05000000000000000000" pitchFamily="2" charset="2"/>
            </a:endParaRPr>
          </a:p>
          <a:p>
            <a:r>
              <a:rPr lang="fr-FR" sz="14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sz="1400" b="1" dirty="0">
                <a:latin typeface="+mj-lt"/>
                <a:sym typeface="Wingdings" panose="05000000000000000000" pitchFamily="2" charset="2"/>
              </a:rPr>
              <a:t>Objectif au long terme : mettre en place un système d’</a:t>
            </a:r>
            <a:r>
              <a:rPr lang="fr-FR" sz="1400" b="1" dirty="0" err="1">
                <a:latin typeface="+mj-lt"/>
                <a:sym typeface="Wingdings" panose="05000000000000000000" pitchFamily="2" charset="2"/>
              </a:rPr>
              <a:t>auto-complétion</a:t>
            </a:r>
            <a:r>
              <a:rPr lang="fr-FR" sz="1400" b="1" dirty="0">
                <a:latin typeface="+mj-lt"/>
                <a:sym typeface="Wingdings" panose="05000000000000000000" pitchFamily="2" charset="2"/>
              </a:rPr>
              <a:t> et de suggestions</a:t>
            </a:r>
          </a:p>
        </p:txBody>
      </p:sp>
    </p:spTree>
    <p:extLst>
      <p:ext uri="{BB962C8B-B14F-4D97-AF65-F5344CB8AC3E}">
        <p14:creationId xmlns:p14="http://schemas.microsoft.com/office/powerpoint/2010/main" val="373166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5E494A-28B1-0814-2C3E-0D666B2118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5286195"/>
            <a:ext cx="10138913" cy="704058"/>
          </a:xfrm>
        </p:spPr>
        <p:txBody>
          <a:bodyPr>
            <a:normAutofit/>
          </a:bodyPr>
          <a:lstStyle/>
          <a:p>
            <a:r>
              <a:rPr lang="fr-FR" dirty="0"/>
              <a:t>Transformer et préparer les données brutes dans le but de les exploiter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27DF719-8225-CEEE-A42E-892FDFD3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15790"/>
            <a:ext cx="8465389" cy="2387600"/>
          </a:xfrm>
        </p:spPr>
        <p:txBody>
          <a:bodyPr>
            <a:normAutofit/>
          </a:bodyPr>
          <a:lstStyle/>
          <a:p>
            <a:r>
              <a:rPr lang="fr-FR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LE Nettoyage &amp;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29495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1725D68B-7F7C-4F77-2A6D-8464382830A8}"/>
              </a:ext>
            </a:extLst>
          </p:cNvPr>
          <p:cNvSpPr txBox="1"/>
          <p:nvPr/>
        </p:nvSpPr>
        <p:spPr>
          <a:xfrm>
            <a:off x="578921" y="1694206"/>
            <a:ext cx="47789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latin typeface="+mj-lt"/>
              </a:rPr>
              <a:t>Les caractéristiques globales du fichier ‘csv’ à disposition :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Nombre de lignes : 320 772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Nombre de colonnes : 162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Doublons </a:t>
            </a:r>
            <a:r>
              <a:rPr lang="fr-FR" sz="1400" i="1" dirty="0">
                <a:latin typeface="+mj-lt"/>
              </a:rPr>
              <a:t>(à ce niveau de l’étude) </a:t>
            </a:r>
            <a:r>
              <a:rPr lang="fr-FR" sz="1400" dirty="0">
                <a:latin typeface="+mj-lt"/>
              </a:rPr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Taux de remplissage : </a:t>
            </a:r>
            <a:r>
              <a:rPr lang="fr-FR" sz="1400" b="1" dirty="0">
                <a:solidFill>
                  <a:srgbClr val="FF0000"/>
                </a:solidFill>
                <a:latin typeface="+mj-lt"/>
              </a:rPr>
              <a:t>23,78%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On remarque spontanément un taux de remplissage très faible.</a:t>
            </a:r>
          </a:p>
          <a:p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Cela induit, que la partie de, nettoyage &amp; de la préparation, du dataset sera conséquente et importante.</a:t>
            </a:r>
          </a:p>
          <a:p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Données en open-source</a:t>
            </a:r>
          </a:p>
          <a:p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17F268-1420-8526-64DD-650724B2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8C614E3-8BC2-437F-8FD2-181E342BB6C7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4F8EF3-92FF-BE76-4C5B-7C701E04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0F3A0C-EE78-F988-A2D0-348A71DD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7" name="Espace réservé de la date 1">
            <a:extLst>
              <a:ext uri="{FF2B5EF4-FFF2-40B4-BE49-F238E27FC236}">
                <a16:creationId xmlns:a16="http://schemas.microsoft.com/office/drawing/2014/main" id="{7D6B93D0-4C3C-5F95-73A4-3BDD71F2FAC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F41F0B-0628-4AFB-9D92-57F32C06EE3E}" type="datetime1">
              <a:rPr lang="fr-FR" smtClean="0"/>
              <a:pPr/>
              <a:t>06/03/2024</a:t>
            </a:fld>
            <a:endParaRPr lang="fr-FR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2C3ECD0D-1D0C-75CC-D50E-8654B03B322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1729C6A1-97C8-EDE7-D836-BB3AB5344E17}"/>
              </a:ext>
            </a:extLst>
          </p:cNvPr>
          <p:cNvSpPr txBox="1">
            <a:spLocks/>
          </p:cNvSpPr>
          <p:nvPr/>
        </p:nvSpPr>
        <p:spPr>
          <a:xfrm>
            <a:off x="2058396" y="1043171"/>
            <a:ext cx="10414958" cy="3683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A. Description du fichier brut &amp; la compliance vis-à-vis du rgpd</a:t>
            </a:r>
          </a:p>
        </p:txBody>
      </p:sp>
      <p:sp>
        <p:nvSpPr>
          <p:cNvPr id="11" name="Titre 20">
            <a:extLst>
              <a:ext uri="{FF2B5EF4-FFF2-40B4-BE49-F238E27FC236}">
                <a16:creationId xmlns:a16="http://schemas.microsoft.com/office/drawing/2014/main" id="{59A78F2F-FD55-3EF0-056E-F21B045DBC2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D316C85-52BF-46E2-7B55-3D9AB077A1C0}"/>
              </a:ext>
            </a:extLst>
          </p:cNvPr>
          <p:cNvSpPr txBox="1"/>
          <p:nvPr/>
        </p:nvSpPr>
        <p:spPr>
          <a:xfrm>
            <a:off x="578921" y="4702968"/>
            <a:ext cx="21756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Source des données :</a:t>
            </a:r>
            <a:endParaRPr lang="fr-FR" sz="1100" dirty="0">
              <a:hlinkClick r:id="rId3"/>
            </a:endParaRPr>
          </a:p>
          <a:p>
            <a:r>
              <a:rPr lang="fr-FR" sz="1100" dirty="0">
                <a:hlinkClick r:id="rId4"/>
              </a:rPr>
              <a:t>https://world.openfoodfacts.org/</a:t>
            </a:r>
            <a:r>
              <a:rPr lang="fr-FR" sz="1100" dirty="0"/>
              <a:t>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DA0718D-0321-262A-8B50-FE1BFC48D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140528"/>
              </p:ext>
            </p:extLst>
          </p:nvPr>
        </p:nvGraphicFramePr>
        <p:xfrm>
          <a:off x="5987586" y="1734677"/>
          <a:ext cx="5721484" cy="275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4EB6669E-41FB-B102-5AA1-A6C707FF2497}"/>
              </a:ext>
            </a:extLst>
          </p:cNvPr>
          <p:cNvSpPr txBox="1"/>
          <p:nvPr/>
        </p:nvSpPr>
        <p:spPr>
          <a:xfrm>
            <a:off x="5924410" y="4847663"/>
            <a:ext cx="60721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+mj-lt"/>
              </a:rPr>
              <a:t>Nous utilisons ici des données libres de droits, en open-source, la vocation de celles-ci est le partage et la diffusion, où il n’y a pas de référence directe à des personnes.</a:t>
            </a:r>
          </a:p>
          <a:p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Nous sommes en compliance vis-à-vis du RGPD dans l’utilisation de ces données.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4FCE3-60C3-2DAA-4FAD-D0249BAA8089}"/>
              </a:ext>
            </a:extLst>
          </p:cNvPr>
          <p:cNvSpPr txBox="1"/>
          <p:nvPr/>
        </p:nvSpPr>
        <p:spPr>
          <a:xfrm>
            <a:off x="5987586" y="1689979"/>
            <a:ext cx="142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5 principes du RGPD :</a:t>
            </a:r>
          </a:p>
        </p:txBody>
      </p:sp>
    </p:spTree>
    <p:extLst>
      <p:ext uri="{BB962C8B-B14F-4D97-AF65-F5344CB8AC3E}">
        <p14:creationId xmlns:p14="http://schemas.microsoft.com/office/powerpoint/2010/main" val="13145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Graphic spid="5" grpId="0">
        <p:bldAsOne/>
      </p:bldGraphic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67D4A9-59D7-989C-B1C2-7DDD0B4A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D101556-F06F-4641-8134-58CC9CA51B13}" type="datetime1">
              <a:rPr lang="fr-FR" noProof="0" smtClean="0">
                <a:latin typeface="+mj-lt"/>
              </a:rPr>
              <a:t>06/03/2024</a:t>
            </a:fld>
            <a:endParaRPr lang="fr-FR" noProof="0">
              <a:latin typeface="+mj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EC2687-CA48-B903-1448-0254525A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>
                <a:latin typeface="+mj-lt"/>
              </a:rPr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4C41B-073D-E942-84FA-756162D3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>
                <a:latin typeface="+mj-lt"/>
              </a:rPr>
              <a:t>7</a:t>
            </a:fld>
            <a:endParaRPr lang="fr-FR" noProof="0">
              <a:latin typeface="+mj-lt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57F7DD-4A95-C0A0-2FBF-C381473AE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1400" dirty="0"/>
              <a:t>Distinction entre les variables quantitatives &amp; qualitatives</a:t>
            </a:r>
          </a:p>
          <a:p>
            <a:pPr lvl="1"/>
            <a:r>
              <a:rPr lang="fr-FR" sz="1400" b="1" dirty="0"/>
              <a:t>Qualitatives : </a:t>
            </a:r>
          </a:p>
          <a:p>
            <a:pPr lvl="2"/>
            <a:r>
              <a:rPr lang="fr-FR" sz="1400" dirty="0"/>
              <a:t>Nom du produit</a:t>
            </a:r>
          </a:p>
          <a:p>
            <a:pPr lvl="2"/>
            <a:r>
              <a:rPr lang="fr-FR" sz="1400" dirty="0"/>
              <a:t>Classification du produit selon le nutriscore</a:t>
            </a:r>
          </a:p>
          <a:p>
            <a:pPr lvl="3"/>
            <a:r>
              <a:rPr lang="fr-FR" sz="1400" dirty="0"/>
              <a:t>Target / Cible</a:t>
            </a:r>
          </a:p>
          <a:p>
            <a:pPr lvl="1"/>
            <a:r>
              <a:rPr lang="fr-FR" sz="1400" b="1" dirty="0"/>
              <a:t>Quantitatives :</a:t>
            </a:r>
          </a:p>
          <a:p>
            <a:pPr lvl="2"/>
            <a:r>
              <a:rPr lang="fr-FR" sz="1400" dirty="0"/>
              <a:t>Utilisation d’une boucle ‘</a:t>
            </a:r>
            <a:r>
              <a:rPr lang="fr-FR" sz="1400" b="1" dirty="0"/>
              <a:t>for’ </a:t>
            </a:r>
            <a:r>
              <a:rPr lang="fr-FR" sz="1400" dirty="0"/>
              <a:t>pour automatiser le processus de sélection des features</a:t>
            </a:r>
          </a:p>
          <a:p>
            <a:pPr lvl="2"/>
            <a:r>
              <a:rPr lang="fr-FR" sz="1400" dirty="0"/>
              <a:t>Taux de remplissage minimum de </a:t>
            </a:r>
            <a:r>
              <a:rPr lang="fr-FR" sz="1400" b="1" dirty="0"/>
              <a:t>60%</a:t>
            </a:r>
          </a:p>
          <a:p>
            <a:pPr lvl="2"/>
            <a:r>
              <a:rPr lang="fr-FR" sz="1400" dirty="0"/>
              <a:t>Type de colonne retenue ‘Int / </a:t>
            </a:r>
            <a:r>
              <a:rPr lang="fr-FR" sz="1400" dirty="0" err="1"/>
              <a:t>Float</a:t>
            </a:r>
            <a:r>
              <a:rPr lang="fr-FR" sz="1400" dirty="0"/>
              <a:t>’</a:t>
            </a:r>
          </a:p>
          <a:p>
            <a:pPr marL="914400" lvl="2" indent="0">
              <a:buNone/>
            </a:pPr>
            <a:endParaRPr lang="fr-FR" sz="1400" dirty="0"/>
          </a:p>
          <a:p>
            <a:pPr lvl="1"/>
            <a:r>
              <a:rPr lang="fr-FR" sz="1400" b="1" dirty="0"/>
              <a:t>14 colonnes </a:t>
            </a:r>
            <a:r>
              <a:rPr lang="fr-FR" sz="1400" dirty="0"/>
              <a:t>conservées au total</a:t>
            </a:r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1B9B49B-A323-2C11-2C4F-F1D7E1A36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330825"/>
            <a:ext cx="5853737" cy="2571226"/>
          </a:xfrm>
        </p:spPr>
        <p:txBody>
          <a:bodyPr>
            <a:normAutofit/>
          </a:bodyPr>
          <a:lstStyle/>
          <a:p>
            <a:pPr lvl="1"/>
            <a:r>
              <a:rPr lang="fr-FR" sz="1400" dirty="0"/>
              <a:t>Sélection des lignes pour les pays ‘</a:t>
            </a:r>
            <a:r>
              <a:rPr lang="fr-FR" sz="1400" b="1" dirty="0"/>
              <a:t>France &amp; Etats-Unis</a:t>
            </a:r>
            <a:r>
              <a:rPr lang="fr-FR" sz="1400" dirty="0"/>
              <a:t>’</a:t>
            </a:r>
          </a:p>
          <a:p>
            <a:pPr lvl="1"/>
            <a:r>
              <a:rPr lang="fr-FR" sz="1400" dirty="0"/>
              <a:t>Sélection des lignes ayant une valeur pour son nutriscore grade</a:t>
            </a:r>
          </a:p>
          <a:p>
            <a:pPr lvl="1"/>
            <a:r>
              <a:rPr lang="fr-FR" sz="1400" dirty="0"/>
              <a:t>Suppression des doublons après nettoyage des colonnes (12 105)</a:t>
            </a:r>
          </a:p>
          <a:p>
            <a:pPr lvl="1"/>
            <a:r>
              <a:rPr lang="fr-FR" sz="1400" dirty="0"/>
              <a:t>Une ligne égale un produit alimentaire unique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A47CDED-8D1E-048A-F9FB-EFD7882BEC9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859046"/>
            <a:ext cx="5157787" cy="433605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Pour les colonnes / variables  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2F7969A-42AC-4C10-EF71-DA2DA9226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59046"/>
            <a:ext cx="5183188" cy="433606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Pour les lignes / individus </a:t>
            </a:r>
          </a:p>
        </p:txBody>
      </p:sp>
      <p:sp>
        <p:nvSpPr>
          <p:cNvPr id="10" name="Titre 20">
            <a:extLst>
              <a:ext uri="{FF2B5EF4-FFF2-40B4-BE49-F238E27FC236}">
                <a16:creationId xmlns:a16="http://schemas.microsoft.com/office/drawing/2014/main" id="{E305D2F7-1DD5-DF28-4B3C-996E303DEDF3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  <p:sp>
        <p:nvSpPr>
          <p:cNvPr id="12" name="Titre 20">
            <a:extLst>
              <a:ext uri="{FF2B5EF4-FFF2-40B4-BE49-F238E27FC236}">
                <a16:creationId xmlns:a16="http://schemas.microsoft.com/office/drawing/2014/main" id="{99D8E27C-0D40-C3F5-29E8-E12B801CB145}"/>
              </a:ext>
            </a:extLst>
          </p:cNvPr>
          <p:cNvSpPr txBox="1">
            <a:spLocks/>
          </p:cNvSpPr>
          <p:nvPr/>
        </p:nvSpPr>
        <p:spPr>
          <a:xfrm>
            <a:off x="1976436" y="1093975"/>
            <a:ext cx="10414958" cy="283712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latin typeface="+mj-lt"/>
              </a:rPr>
              <a:t>B. Automatisation du processus de sélection des features et des produits conservés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84D7F1D-8ACA-41FD-737C-7E5E5BD2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779" y="3663171"/>
            <a:ext cx="3128138" cy="25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2E6E6E7-D64A-042F-5905-EA330BDC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3" y="1892690"/>
            <a:ext cx="10847459" cy="2868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EEA1F7-9135-B528-DCB1-EA604004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89F8EAE-2AFE-4F9E-B102-9C6A7547C795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6FEC9E-DB6A-600F-00CC-C1B82059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E8140F-7B27-B0F5-85A1-707219D8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2EB7B578-2D31-E471-DD9D-366AAE591CC9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  <p:sp>
        <p:nvSpPr>
          <p:cNvPr id="8" name="Titre 20">
            <a:extLst>
              <a:ext uri="{FF2B5EF4-FFF2-40B4-BE49-F238E27FC236}">
                <a16:creationId xmlns:a16="http://schemas.microsoft.com/office/drawing/2014/main" id="{D40816F9-728A-630B-A87B-412A723A0C0A}"/>
              </a:ext>
            </a:extLst>
          </p:cNvPr>
          <p:cNvSpPr txBox="1">
            <a:spLocks/>
          </p:cNvSpPr>
          <p:nvPr/>
        </p:nvSpPr>
        <p:spPr>
          <a:xfrm>
            <a:off x="1976436" y="1093975"/>
            <a:ext cx="10414958" cy="283712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latin typeface="+mj-lt"/>
              </a:rPr>
              <a:t>C. Gestion des valeurs aberrantes et atypiques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5A2CBEC-1B0D-AC4B-A059-A3A369E2E5EF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392113" y="1506538"/>
            <a:ext cx="11369675" cy="484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Application de la fonction ‘</a:t>
            </a:r>
            <a:r>
              <a:rPr lang="fr-FR" b="1" dirty="0" err="1">
                <a:latin typeface="+mj-lt"/>
              </a:rPr>
              <a:t>describe</a:t>
            </a:r>
            <a:r>
              <a:rPr lang="fr-FR" dirty="0">
                <a:latin typeface="+mj-lt"/>
              </a:rPr>
              <a:t>’ sur le dataset :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A55A909-A2BE-D15B-407B-63CB13BB0ACE}"/>
              </a:ext>
            </a:extLst>
          </p:cNvPr>
          <p:cNvSpPr/>
          <p:nvPr/>
        </p:nvSpPr>
        <p:spPr>
          <a:xfrm flipH="1">
            <a:off x="392112" y="4407554"/>
            <a:ext cx="10847459" cy="34087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93D833E-DFE5-2219-F47B-A8C1C24A4809}"/>
              </a:ext>
            </a:extLst>
          </p:cNvPr>
          <p:cNvSpPr/>
          <p:nvPr/>
        </p:nvSpPr>
        <p:spPr>
          <a:xfrm flipH="1">
            <a:off x="7381130" y="3233714"/>
            <a:ext cx="493276" cy="34087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05DEB6-A5E1-1821-B19E-AF7721FFCB8D}"/>
              </a:ext>
            </a:extLst>
          </p:cNvPr>
          <p:cNvSpPr txBox="1"/>
          <p:nvPr/>
        </p:nvSpPr>
        <p:spPr>
          <a:xfrm>
            <a:off x="392112" y="4877276"/>
            <a:ext cx="8932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Création d’une fonction pour appliquer un seuil maximal pour certains nutriments :</a:t>
            </a:r>
          </a:p>
          <a:p>
            <a:endParaRPr lang="fr-FR" sz="1600" dirty="0">
              <a:latin typeface="+mj-lt"/>
            </a:endParaRPr>
          </a:p>
          <a:p>
            <a:r>
              <a:rPr lang="fr-FR" sz="1600" dirty="0">
                <a:latin typeface="+mj-lt"/>
              </a:rPr>
              <a:t>- </a:t>
            </a:r>
            <a:r>
              <a:rPr lang="fr-FR" sz="1600" b="1" dirty="0">
                <a:latin typeface="+mj-lt"/>
              </a:rPr>
              <a:t>Fibres</a:t>
            </a:r>
            <a:r>
              <a:rPr lang="fr-FR" sz="1600" dirty="0">
                <a:latin typeface="+mj-lt"/>
              </a:rPr>
              <a:t> avec un seuil à </a:t>
            </a:r>
            <a:r>
              <a:rPr lang="fr-FR" sz="1600" b="1" dirty="0">
                <a:latin typeface="+mj-lt"/>
              </a:rPr>
              <a:t>45g</a:t>
            </a:r>
          </a:p>
          <a:p>
            <a:r>
              <a:rPr lang="fr-FR" sz="1600" dirty="0">
                <a:latin typeface="+mj-lt"/>
              </a:rPr>
              <a:t>- </a:t>
            </a:r>
            <a:r>
              <a:rPr lang="fr-FR" sz="1600" b="1" dirty="0">
                <a:latin typeface="+mj-lt"/>
              </a:rPr>
              <a:t>Protéines</a:t>
            </a:r>
            <a:r>
              <a:rPr lang="fr-FR" sz="1600" dirty="0">
                <a:latin typeface="+mj-lt"/>
              </a:rPr>
              <a:t> avec un seuil </a:t>
            </a:r>
            <a:r>
              <a:rPr lang="fr-FR" sz="1600" b="1" dirty="0">
                <a:latin typeface="+mj-lt"/>
              </a:rPr>
              <a:t>80g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1E94C03-DDCE-95C1-73C8-A324B2346398}"/>
              </a:ext>
            </a:extLst>
          </p:cNvPr>
          <p:cNvSpPr/>
          <p:nvPr/>
        </p:nvSpPr>
        <p:spPr>
          <a:xfrm flipH="1">
            <a:off x="9143669" y="3233714"/>
            <a:ext cx="493276" cy="34087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7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FE150A7E-6280-40AD-F066-9940E727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6" y="1655659"/>
            <a:ext cx="7205703" cy="438109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D94DDE-6CF4-10DD-5259-9948EC1F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9983D9A-8B5F-4F57-9811-C1E675B57DD7}" type="datetime1">
              <a:rPr lang="fr-FR" noProof="0" smtClean="0"/>
              <a:t>06/03/2024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D70AC4-8353-561E-651C-8B65BE5E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Projet n°3 : préparer des données pour un organisme de santé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0BC71E-3EBE-5EFF-D61B-7F34DD34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fr-FR" noProof="0" smtClean="0"/>
              <a:t>9</a:t>
            </a:fld>
            <a:endParaRPr lang="fr-FR" noProof="0"/>
          </a:p>
        </p:txBody>
      </p:sp>
      <p:sp>
        <p:nvSpPr>
          <p:cNvPr id="7" name="Titre 20">
            <a:extLst>
              <a:ext uri="{FF2B5EF4-FFF2-40B4-BE49-F238E27FC236}">
                <a16:creationId xmlns:a16="http://schemas.microsoft.com/office/drawing/2014/main" id="{CF841D70-511A-7759-1ABF-D03120294DCD}"/>
              </a:ext>
            </a:extLst>
          </p:cNvPr>
          <p:cNvSpPr txBox="1">
            <a:spLocks/>
          </p:cNvSpPr>
          <p:nvPr/>
        </p:nvSpPr>
        <p:spPr>
          <a:xfrm>
            <a:off x="1809508" y="1044605"/>
            <a:ext cx="10414958" cy="31017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sz="1500" dirty="0">
                <a:latin typeface="+mj-lt"/>
              </a:rPr>
              <a:t>D. Appréhender les valeurs manquantes avec des imputations</a:t>
            </a:r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2F9028FC-7776-73F5-E58E-41E8B04C9E0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099B32-C41B-4208-95EC-D8FEEF049091}" type="datetime1">
              <a:rPr lang="fr-FR" smtClean="0">
                <a:latin typeface="+mj-lt"/>
              </a:rPr>
              <a:pPr/>
              <a:t>06/03/2024</a:t>
            </a:fld>
            <a:endParaRPr lang="fr-FR">
              <a:latin typeface="+mj-lt"/>
            </a:endParaRPr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4C2BC9BB-9539-7A8F-1649-6ACCC65CA6B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FEFF75-79D2-EE46-877B-299D1510E681}" type="slidenum">
              <a:rPr lang="fr-FR" smtClean="0">
                <a:latin typeface="+mj-lt"/>
              </a:rPr>
              <a:pPr/>
              <a:t>9</a:t>
            </a:fld>
            <a:endParaRPr lang="fr-FR" dirty="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52187E-43B1-74E5-1FCC-D9FE50A72842}"/>
              </a:ext>
            </a:extLst>
          </p:cNvPr>
          <p:cNvSpPr txBox="1"/>
          <p:nvPr/>
        </p:nvSpPr>
        <p:spPr>
          <a:xfrm>
            <a:off x="7917007" y="1857350"/>
            <a:ext cx="4177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+mj-lt"/>
              </a:rPr>
              <a:t>Imputations des données manquantes :</a:t>
            </a:r>
          </a:p>
          <a:p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Remplacer les valeurs vides par </a:t>
            </a:r>
            <a:r>
              <a:rPr lang="fr-FR" sz="1400" b="1" dirty="0">
                <a:latin typeface="+mj-lt"/>
              </a:rPr>
              <a:t>0</a:t>
            </a:r>
            <a:r>
              <a:rPr lang="fr-FR" sz="1400" dirty="0">
                <a:latin typeface="+mj-lt"/>
              </a:rPr>
              <a:t>, pour les fibres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latin typeface="+mj-lt"/>
              </a:rPr>
              <a:t>Suppression</a:t>
            </a:r>
            <a:r>
              <a:rPr lang="fr-FR" sz="1400" dirty="0">
                <a:latin typeface="+mj-lt"/>
              </a:rPr>
              <a:t> des lignes pour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+mj-lt"/>
              </a:rPr>
              <a:t>additives_n</a:t>
            </a:r>
            <a:endParaRPr lang="fr-F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ingredients_from_palm_oil_n</a:t>
            </a:r>
            <a:endParaRPr lang="en-US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ingredients_that_may_be_from_palm_oil_n</a:t>
            </a: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dirty="0">
                <a:latin typeface="+mj-lt"/>
              </a:rPr>
              <a:t>Utilisation du </a:t>
            </a:r>
            <a:r>
              <a:rPr lang="fr-FR" sz="1400" b="1" dirty="0">
                <a:latin typeface="+mj-lt"/>
              </a:rPr>
              <a:t>‘</a:t>
            </a:r>
            <a:r>
              <a:rPr lang="fr-FR" sz="1400" b="1" dirty="0" err="1">
                <a:latin typeface="+mj-lt"/>
              </a:rPr>
              <a:t>SimpleImputer</a:t>
            </a:r>
            <a:r>
              <a:rPr lang="fr-FR" sz="1400" b="1" dirty="0">
                <a:latin typeface="+mj-lt"/>
              </a:rPr>
              <a:t>’</a:t>
            </a:r>
            <a:r>
              <a:rPr lang="fr-FR" sz="1400" dirty="0">
                <a:latin typeface="+mj-lt"/>
              </a:rPr>
              <a:t> de </a:t>
            </a:r>
            <a:r>
              <a:rPr lang="fr-FR" sz="1400" b="1" dirty="0">
                <a:latin typeface="+mj-lt"/>
              </a:rPr>
              <a:t>Scikit-Learn</a:t>
            </a:r>
            <a:r>
              <a:rPr lang="fr-FR" sz="1400" dirty="0">
                <a:latin typeface="+mj-lt"/>
              </a:rPr>
              <a:t> pour les glucides, en remplaçant les vides par la </a:t>
            </a:r>
            <a:r>
              <a:rPr lang="fr-FR" sz="1400" b="1" dirty="0">
                <a:latin typeface="+mj-lt"/>
              </a:rPr>
              <a:t>moyenne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400" b="1" dirty="0">
                <a:latin typeface="+mj-lt"/>
              </a:rPr>
              <a:t>Régression linéaire </a:t>
            </a:r>
            <a:r>
              <a:rPr lang="fr-FR" sz="1400" dirty="0">
                <a:latin typeface="+mj-lt"/>
              </a:rPr>
              <a:t>avec </a:t>
            </a:r>
            <a:r>
              <a:rPr lang="fr-FR" sz="1400" b="1" dirty="0">
                <a:latin typeface="+mj-lt"/>
              </a:rPr>
              <a:t>Scikit-Learn</a:t>
            </a:r>
            <a:r>
              <a:rPr lang="fr-FR" sz="1400" dirty="0">
                <a:latin typeface="+mj-lt"/>
              </a:rPr>
              <a:t> pour les graisses, en se basant sur les graisses saturées.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Coefficient de corrélation : </a:t>
            </a:r>
            <a:r>
              <a:rPr lang="fr-FR" sz="1400" b="1" dirty="0">
                <a:latin typeface="+mj-lt"/>
              </a:rPr>
              <a:t>0,7089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Moyenne avant : </a:t>
            </a:r>
            <a:r>
              <a:rPr lang="fr-FR" sz="1400" b="1" dirty="0">
                <a:latin typeface="+mj-lt"/>
              </a:rPr>
              <a:t>13,15 </a:t>
            </a:r>
            <a:r>
              <a:rPr lang="fr-FR" sz="1400" dirty="0">
                <a:latin typeface="+mj-lt"/>
              </a:rPr>
              <a:t>pour 100g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Moyenne après : </a:t>
            </a:r>
            <a:r>
              <a:rPr lang="fr-FR" sz="1400" b="1" dirty="0">
                <a:latin typeface="+mj-lt"/>
              </a:rPr>
              <a:t>13,24</a:t>
            </a:r>
            <a:r>
              <a:rPr lang="fr-FR" sz="1400" dirty="0">
                <a:latin typeface="+mj-lt"/>
              </a:rPr>
              <a:t> pour 100g</a:t>
            </a:r>
          </a:p>
          <a:p>
            <a:pPr lvl="1"/>
            <a:endParaRPr lang="fr-FR" sz="1400" b="1" dirty="0">
              <a:latin typeface="+mj-lt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F10C6CA-2CC8-2551-F336-A09192D1C119}"/>
              </a:ext>
            </a:extLst>
          </p:cNvPr>
          <p:cNvSpPr/>
          <p:nvPr/>
        </p:nvSpPr>
        <p:spPr>
          <a:xfrm>
            <a:off x="1868219" y="1793954"/>
            <a:ext cx="1421454" cy="4166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97DFF7-E1C5-0F0E-8AC0-3C7DE89EBD56}"/>
              </a:ext>
            </a:extLst>
          </p:cNvPr>
          <p:cNvSpPr txBox="1"/>
          <p:nvPr/>
        </p:nvSpPr>
        <p:spPr>
          <a:xfrm>
            <a:off x="3219335" y="5660838"/>
            <a:ext cx="449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latin typeface="+mj-lt"/>
              </a:rPr>
              <a:t>‘</a:t>
            </a:r>
            <a:r>
              <a:rPr lang="fr-FR" sz="1200" i="1" dirty="0" err="1">
                <a:latin typeface="+mj-lt"/>
              </a:rPr>
              <a:t>Missingno</a:t>
            </a:r>
            <a:r>
              <a:rPr lang="fr-FR" sz="1200" i="1" dirty="0">
                <a:latin typeface="+mj-lt"/>
              </a:rPr>
              <a:t>’ : taux de remplissage par colonne</a:t>
            </a:r>
          </a:p>
        </p:txBody>
      </p:sp>
      <p:sp>
        <p:nvSpPr>
          <p:cNvPr id="16" name="Titre 20">
            <a:extLst>
              <a:ext uri="{FF2B5EF4-FFF2-40B4-BE49-F238E27FC236}">
                <a16:creationId xmlns:a16="http://schemas.microsoft.com/office/drawing/2014/main" id="{E1967BD3-8882-31AE-3174-0F743B5D4F4C}"/>
              </a:ext>
            </a:extLst>
          </p:cNvPr>
          <p:cNvSpPr txBox="1">
            <a:spLocks/>
          </p:cNvSpPr>
          <p:nvPr/>
        </p:nvSpPr>
        <p:spPr>
          <a:xfrm>
            <a:off x="1524000" y="339644"/>
            <a:ext cx="10414958" cy="83354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i="0" kern="120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defRPr>
            </a:lvl1pPr>
          </a:lstStyle>
          <a:p>
            <a:r>
              <a:rPr lang="fr-FR" dirty="0">
                <a:latin typeface="+mj-lt"/>
              </a:rPr>
              <a:t>II. Nettoyage &amp; 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26752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127_TF44450328" id="{05A5C71D-5751-4D66-AC17-330CE514BB2E}" vid="{9DC74778-227D-4583-AA24-B04DE22A3BB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TM02900720[[fn=Intégral]]</Template>
  <TotalTime>2209</TotalTime>
  <Words>1967</Words>
  <Application>Microsoft Office PowerPoint</Application>
  <PresentationFormat>Grand écran</PresentationFormat>
  <Paragraphs>322</Paragraphs>
  <Slides>32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Sagona ExtraLight</vt:lpstr>
      <vt:lpstr>Söhne</vt:lpstr>
      <vt:lpstr>Speak Pro</vt:lpstr>
      <vt:lpstr>Wingdings</vt:lpstr>
      <vt:lpstr>Thème Office</vt:lpstr>
      <vt:lpstr>Projet N°3 :  préparer des données pour un organisme de santé publique</vt:lpstr>
      <vt:lpstr>Sommaire de la présentation:</vt:lpstr>
      <vt:lpstr>I. Le contexte du projet et ses attendus</vt:lpstr>
      <vt:lpstr>Présentation PowerPoint</vt:lpstr>
      <vt:lpstr>Ii. LE Nettoyage &amp; traitement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Analyse descriptive des variables</vt:lpstr>
      <vt:lpstr>Présentation PowerPoint</vt:lpstr>
      <vt:lpstr>Présentation PowerPoint</vt:lpstr>
      <vt:lpstr>Présentation PowerPoint</vt:lpstr>
      <vt:lpstr>Présentation PowerPoint</vt:lpstr>
      <vt:lpstr>IV. Analyse des données </vt:lpstr>
      <vt:lpstr>Présentation PowerPoint</vt:lpstr>
      <vt:lpstr>Présentation PowerPoint</vt:lpstr>
      <vt:lpstr>Présentation PowerPoint</vt:lpstr>
      <vt:lpstr>Présentation PowerPoint</vt:lpstr>
      <vt:lpstr>V. Analyse multivariée avec l’ACP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Vi. Réaliser une analyse « anova »</vt:lpstr>
      <vt:lpstr>Présentation PowerPoint</vt:lpstr>
      <vt:lpstr>VII. Conclusion de l’étude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N°1 :  Démarrer votre formation de data scientist</dc:title>
  <dc:creator>Justin Vacquerie</dc:creator>
  <cp:lastModifiedBy>Justin Vacquerie</cp:lastModifiedBy>
  <cp:revision>2</cp:revision>
  <dcterms:created xsi:type="dcterms:W3CDTF">2024-01-11T11:16:50Z</dcterms:created>
  <dcterms:modified xsi:type="dcterms:W3CDTF">2024-03-06T13:09:23Z</dcterms:modified>
</cp:coreProperties>
</file>